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_rels/presentation.xml.rels" ContentType="application/vnd.openxmlformats-package.relationships+xml"/>
  <Override PartName="/ppt/slides/slide9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media/image1.png" ContentType="image/png"/>
  <Override PartName="/ppt/media/image2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</p:sldIdLst>
  <p:sldSz cx="9144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301680" y="228600"/>
            <a:ext cx="8533440" cy="757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it-IT" sz="1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subTitle"/>
          </p:nvPr>
        </p:nvSpPr>
        <p:spPr>
          <a:xfrm>
            <a:off x="301680" y="1527120"/>
            <a:ext cx="8502840" cy="45709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301680" y="228600"/>
            <a:ext cx="8533440" cy="757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it-IT" sz="1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301680" y="1527120"/>
            <a:ext cx="8502840" cy="4570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301680" y="228600"/>
            <a:ext cx="8533440" cy="757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it-IT" sz="1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301680" y="1527120"/>
            <a:ext cx="4149360" cy="4570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4658760" y="1527120"/>
            <a:ext cx="4149360" cy="4570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301680" y="228600"/>
            <a:ext cx="8533440" cy="757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it-IT" sz="1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subTitle"/>
          </p:nvPr>
        </p:nvSpPr>
        <p:spPr>
          <a:xfrm>
            <a:off x="301680" y="228600"/>
            <a:ext cx="8533440" cy="3513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301680" y="228600"/>
            <a:ext cx="8533440" cy="757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it-IT" sz="1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301680" y="1527120"/>
            <a:ext cx="4149360" cy="2180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4658760" y="1527120"/>
            <a:ext cx="4149360" cy="4570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body"/>
          </p:nvPr>
        </p:nvSpPr>
        <p:spPr>
          <a:xfrm>
            <a:off x="301680" y="3914640"/>
            <a:ext cx="4149360" cy="2180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301680" y="228600"/>
            <a:ext cx="8533440" cy="757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it-IT" sz="1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301680" y="1527120"/>
            <a:ext cx="4149360" cy="4570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38" name="PlaceHolder 3"/>
          <p:cNvSpPr>
            <a:spLocks noGrp="1"/>
          </p:cNvSpPr>
          <p:nvPr>
            <p:ph type="body"/>
          </p:nvPr>
        </p:nvSpPr>
        <p:spPr>
          <a:xfrm>
            <a:off x="4658760" y="1527120"/>
            <a:ext cx="4149360" cy="2180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39" name="PlaceHolder 4"/>
          <p:cNvSpPr>
            <a:spLocks noGrp="1"/>
          </p:cNvSpPr>
          <p:nvPr>
            <p:ph type="body"/>
          </p:nvPr>
        </p:nvSpPr>
        <p:spPr>
          <a:xfrm>
            <a:off x="4658760" y="3914640"/>
            <a:ext cx="4149360" cy="2180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301680" y="228600"/>
            <a:ext cx="8533440" cy="757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it-IT" sz="1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301680" y="1527120"/>
            <a:ext cx="4149360" cy="2180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42" name="PlaceHolder 3"/>
          <p:cNvSpPr>
            <a:spLocks noGrp="1"/>
          </p:cNvSpPr>
          <p:nvPr>
            <p:ph type="body"/>
          </p:nvPr>
        </p:nvSpPr>
        <p:spPr>
          <a:xfrm>
            <a:off x="4658760" y="1527120"/>
            <a:ext cx="4149360" cy="2180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43" name="PlaceHolder 4"/>
          <p:cNvSpPr>
            <a:spLocks noGrp="1"/>
          </p:cNvSpPr>
          <p:nvPr>
            <p:ph type="body"/>
          </p:nvPr>
        </p:nvSpPr>
        <p:spPr>
          <a:xfrm>
            <a:off x="301680" y="3914640"/>
            <a:ext cx="8502840" cy="2180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301680" y="228600"/>
            <a:ext cx="8533440" cy="757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it-IT" sz="1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301680" y="1527120"/>
            <a:ext cx="8502840" cy="2180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301680" y="3914640"/>
            <a:ext cx="8502840" cy="2180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301680" y="228600"/>
            <a:ext cx="8533440" cy="757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it-IT" sz="1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301680" y="1527120"/>
            <a:ext cx="4149360" cy="2180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58760" y="1527120"/>
            <a:ext cx="4149360" cy="2180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50" name="PlaceHolder 4"/>
          <p:cNvSpPr>
            <a:spLocks noGrp="1"/>
          </p:cNvSpPr>
          <p:nvPr>
            <p:ph type="body"/>
          </p:nvPr>
        </p:nvSpPr>
        <p:spPr>
          <a:xfrm>
            <a:off x="301680" y="3914640"/>
            <a:ext cx="4149360" cy="2180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51" name="PlaceHolder 5"/>
          <p:cNvSpPr>
            <a:spLocks noGrp="1"/>
          </p:cNvSpPr>
          <p:nvPr>
            <p:ph type="body"/>
          </p:nvPr>
        </p:nvSpPr>
        <p:spPr>
          <a:xfrm>
            <a:off x="4658760" y="3914640"/>
            <a:ext cx="4149360" cy="2180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301680" y="228600"/>
            <a:ext cx="8533440" cy="757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it-IT" sz="1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301680" y="1527120"/>
            <a:ext cx="2737800" cy="2180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3176640" y="1527120"/>
            <a:ext cx="2737800" cy="2180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6051960" y="1527120"/>
            <a:ext cx="2737800" cy="2180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56" name="PlaceHolder 5"/>
          <p:cNvSpPr>
            <a:spLocks noGrp="1"/>
          </p:cNvSpPr>
          <p:nvPr>
            <p:ph type="body"/>
          </p:nvPr>
        </p:nvSpPr>
        <p:spPr>
          <a:xfrm>
            <a:off x="301680" y="3914640"/>
            <a:ext cx="2737800" cy="2180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57" name="PlaceHolder 6"/>
          <p:cNvSpPr>
            <a:spLocks noGrp="1"/>
          </p:cNvSpPr>
          <p:nvPr>
            <p:ph type="body"/>
          </p:nvPr>
        </p:nvSpPr>
        <p:spPr>
          <a:xfrm>
            <a:off x="3176640" y="3914640"/>
            <a:ext cx="2737800" cy="2180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58" name="PlaceHolder 7"/>
          <p:cNvSpPr>
            <a:spLocks noGrp="1"/>
          </p:cNvSpPr>
          <p:nvPr>
            <p:ph type="body"/>
          </p:nvPr>
        </p:nvSpPr>
        <p:spPr>
          <a:xfrm>
            <a:off x="6051960" y="3914640"/>
            <a:ext cx="2737800" cy="2180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301680" y="228600"/>
            <a:ext cx="8533440" cy="757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it-IT" sz="1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subTitle"/>
          </p:nvPr>
        </p:nvSpPr>
        <p:spPr>
          <a:xfrm>
            <a:off x="301680" y="1527120"/>
            <a:ext cx="8502840" cy="45709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301680" y="228600"/>
            <a:ext cx="8533440" cy="757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it-IT" sz="1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301680" y="1527120"/>
            <a:ext cx="8502840" cy="4570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301680" y="228600"/>
            <a:ext cx="8533440" cy="757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it-IT" sz="1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body"/>
          </p:nvPr>
        </p:nvSpPr>
        <p:spPr>
          <a:xfrm>
            <a:off x="301680" y="1527120"/>
            <a:ext cx="4149360" cy="4570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 type="body"/>
          </p:nvPr>
        </p:nvSpPr>
        <p:spPr>
          <a:xfrm>
            <a:off x="4658760" y="1527120"/>
            <a:ext cx="4149360" cy="4570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301680" y="228600"/>
            <a:ext cx="8533440" cy="757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it-IT" sz="1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subTitle"/>
          </p:nvPr>
        </p:nvSpPr>
        <p:spPr>
          <a:xfrm>
            <a:off x="301680" y="228600"/>
            <a:ext cx="8533440" cy="3513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301680" y="228600"/>
            <a:ext cx="8533440" cy="757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it-IT" sz="1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301680" y="1527120"/>
            <a:ext cx="4149360" cy="2180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body"/>
          </p:nvPr>
        </p:nvSpPr>
        <p:spPr>
          <a:xfrm>
            <a:off x="4658760" y="1527120"/>
            <a:ext cx="4149360" cy="4570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85" name="PlaceHolder 4"/>
          <p:cNvSpPr>
            <a:spLocks noGrp="1"/>
          </p:cNvSpPr>
          <p:nvPr>
            <p:ph type="body"/>
          </p:nvPr>
        </p:nvSpPr>
        <p:spPr>
          <a:xfrm>
            <a:off x="301680" y="3914640"/>
            <a:ext cx="4149360" cy="2180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301680" y="228600"/>
            <a:ext cx="8533440" cy="757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it-IT" sz="1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 type="body"/>
          </p:nvPr>
        </p:nvSpPr>
        <p:spPr>
          <a:xfrm>
            <a:off x="301680" y="1527120"/>
            <a:ext cx="4149360" cy="4570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88" name="PlaceHolder 3"/>
          <p:cNvSpPr>
            <a:spLocks noGrp="1"/>
          </p:cNvSpPr>
          <p:nvPr>
            <p:ph type="body"/>
          </p:nvPr>
        </p:nvSpPr>
        <p:spPr>
          <a:xfrm>
            <a:off x="4658760" y="1527120"/>
            <a:ext cx="4149360" cy="2180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89" name="PlaceHolder 4"/>
          <p:cNvSpPr>
            <a:spLocks noGrp="1"/>
          </p:cNvSpPr>
          <p:nvPr>
            <p:ph type="body"/>
          </p:nvPr>
        </p:nvSpPr>
        <p:spPr>
          <a:xfrm>
            <a:off x="4658760" y="3914640"/>
            <a:ext cx="4149360" cy="2180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301680" y="228600"/>
            <a:ext cx="8533440" cy="757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it-IT" sz="1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body"/>
          </p:nvPr>
        </p:nvSpPr>
        <p:spPr>
          <a:xfrm>
            <a:off x="301680" y="1527120"/>
            <a:ext cx="4149360" cy="2180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92" name="PlaceHolder 3"/>
          <p:cNvSpPr>
            <a:spLocks noGrp="1"/>
          </p:cNvSpPr>
          <p:nvPr>
            <p:ph type="body"/>
          </p:nvPr>
        </p:nvSpPr>
        <p:spPr>
          <a:xfrm>
            <a:off x="4658760" y="1527120"/>
            <a:ext cx="4149360" cy="2180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93" name="PlaceHolder 4"/>
          <p:cNvSpPr>
            <a:spLocks noGrp="1"/>
          </p:cNvSpPr>
          <p:nvPr>
            <p:ph type="body"/>
          </p:nvPr>
        </p:nvSpPr>
        <p:spPr>
          <a:xfrm>
            <a:off x="301680" y="3914640"/>
            <a:ext cx="8502840" cy="2180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301680" y="228600"/>
            <a:ext cx="8533440" cy="757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it-IT" sz="1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 type="body"/>
          </p:nvPr>
        </p:nvSpPr>
        <p:spPr>
          <a:xfrm>
            <a:off x="301680" y="1527120"/>
            <a:ext cx="8502840" cy="2180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96" name="PlaceHolder 3"/>
          <p:cNvSpPr>
            <a:spLocks noGrp="1"/>
          </p:cNvSpPr>
          <p:nvPr>
            <p:ph type="body"/>
          </p:nvPr>
        </p:nvSpPr>
        <p:spPr>
          <a:xfrm>
            <a:off x="301680" y="3914640"/>
            <a:ext cx="8502840" cy="2180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301680" y="228600"/>
            <a:ext cx="8533440" cy="757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it-IT" sz="1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 type="body"/>
          </p:nvPr>
        </p:nvSpPr>
        <p:spPr>
          <a:xfrm>
            <a:off x="301680" y="1527120"/>
            <a:ext cx="4149360" cy="2180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 type="body"/>
          </p:nvPr>
        </p:nvSpPr>
        <p:spPr>
          <a:xfrm>
            <a:off x="4658760" y="1527120"/>
            <a:ext cx="4149360" cy="2180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100" name="PlaceHolder 4"/>
          <p:cNvSpPr>
            <a:spLocks noGrp="1"/>
          </p:cNvSpPr>
          <p:nvPr>
            <p:ph type="body"/>
          </p:nvPr>
        </p:nvSpPr>
        <p:spPr>
          <a:xfrm>
            <a:off x="301680" y="3914640"/>
            <a:ext cx="4149360" cy="2180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101" name="PlaceHolder 5"/>
          <p:cNvSpPr>
            <a:spLocks noGrp="1"/>
          </p:cNvSpPr>
          <p:nvPr>
            <p:ph type="body"/>
          </p:nvPr>
        </p:nvSpPr>
        <p:spPr>
          <a:xfrm>
            <a:off x="4658760" y="3914640"/>
            <a:ext cx="4149360" cy="2180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301680" y="228600"/>
            <a:ext cx="8533440" cy="757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it-IT" sz="1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body"/>
          </p:nvPr>
        </p:nvSpPr>
        <p:spPr>
          <a:xfrm>
            <a:off x="301680" y="1527120"/>
            <a:ext cx="2737800" cy="2180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 type="body"/>
          </p:nvPr>
        </p:nvSpPr>
        <p:spPr>
          <a:xfrm>
            <a:off x="3176640" y="1527120"/>
            <a:ext cx="2737800" cy="2180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105" name="PlaceHolder 4"/>
          <p:cNvSpPr>
            <a:spLocks noGrp="1"/>
          </p:cNvSpPr>
          <p:nvPr>
            <p:ph type="body"/>
          </p:nvPr>
        </p:nvSpPr>
        <p:spPr>
          <a:xfrm>
            <a:off x="6051960" y="1527120"/>
            <a:ext cx="2737800" cy="2180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106" name="PlaceHolder 5"/>
          <p:cNvSpPr>
            <a:spLocks noGrp="1"/>
          </p:cNvSpPr>
          <p:nvPr>
            <p:ph type="body"/>
          </p:nvPr>
        </p:nvSpPr>
        <p:spPr>
          <a:xfrm>
            <a:off x="301680" y="3914640"/>
            <a:ext cx="2737800" cy="2180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107" name="PlaceHolder 6"/>
          <p:cNvSpPr>
            <a:spLocks noGrp="1"/>
          </p:cNvSpPr>
          <p:nvPr>
            <p:ph type="body"/>
          </p:nvPr>
        </p:nvSpPr>
        <p:spPr>
          <a:xfrm>
            <a:off x="3176640" y="3914640"/>
            <a:ext cx="2737800" cy="2180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108" name="PlaceHolder 7"/>
          <p:cNvSpPr>
            <a:spLocks noGrp="1"/>
          </p:cNvSpPr>
          <p:nvPr>
            <p:ph type="body"/>
          </p:nvPr>
        </p:nvSpPr>
        <p:spPr>
          <a:xfrm>
            <a:off x="6051960" y="3914640"/>
            <a:ext cx="2737800" cy="2180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c5d1d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 hidden="1"/>
          <p:cNvSpPr/>
          <p:nvPr/>
        </p:nvSpPr>
        <p:spPr>
          <a:xfrm>
            <a:off x="0" y="6705720"/>
            <a:ext cx="9142920" cy="15120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CustomShape 2" hidden="1"/>
          <p:cNvSpPr/>
          <p:nvPr/>
        </p:nvSpPr>
        <p:spPr>
          <a:xfrm>
            <a:off x="0" y="0"/>
            <a:ext cx="9142920" cy="139212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CustomShape 3" hidden="1"/>
          <p:cNvSpPr/>
          <p:nvPr/>
        </p:nvSpPr>
        <p:spPr>
          <a:xfrm>
            <a:off x="0" y="0"/>
            <a:ext cx="151200" cy="685692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CustomShape 4" hidden="1"/>
          <p:cNvSpPr/>
          <p:nvPr/>
        </p:nvSpPr>
        <p:spPr>
          <a:xfrm>
            <a:off x="8991720" y="0"/>
            <a:ext cx="151200" cy="685692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" name="CustomShape 5" hidden="1"/>
          <p:cNvSpPr/>
          <p:nvPr/>
        </p:nvSpPr>
        <p:spPr>
          <a:xfrm>
            <a:off x="149400" y="6388560"/>
            <a:ext cx="8831880" cy="308520"/>
          </a:xfrm>
          <a:prstGeom prst="rect">
            <a:avLst/>
          </a:prstGeom>
          <a:solidFill>
            <a:schemeClr val="accent3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" name="CustomShape 6" hidden="1"/>
          <p:cNvSpPr/>
          <p:nvPr/>
        </p:nvSpPr>
        <p:spPr>
          <a:xfrm>
            <a:off x="152280" y="155520"/>
            <a:ext cx="8831880" cy="6545880"/>
          </a:xfrm>
          <a:prstGeom prst="rect">
            <a:avLst/>
          </a:prstGeom>
          <a:noFill/>
          <a:ln w="9360">
            <a:solidFill>
              <a:srgbClr val="7b9899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6" name="Line 7"/>
          <p:cNvSpPr/>
          <p:nvPr/>
        </p:nvSpPr>
        <p:spPr>
          <a:xfrm>
            <a:off x="152280" y="1276560"/>
            <a:ext cx="8832960" cy="360"/>
          </a:xfrm>
          <a:prstGeom prst="line">
            <a:avLst/>
          </a:prstGeom>
          <a:ln cap="rnd" w="9360">
            <a:solidFill>
              <a:srgbClr val="7b9899"/>
            </a:solidFill>
            <a:prstDash val="sysDash"/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" name="CustomShape 8" hidden="1"/>
          <p:cNvSpPr/>
          <p:nvPr/>
        </p:nvSpPr>
        <p:spPr>
          <a:xfrm>
            <a:off x="4267080" y="956160"/>
            <a:ext cx="608400" cy="608400"/>
          </a:xfrm>
          <a:prstGeom prst="ellipse">
            <a:avLst/>
          </a:prstGeom>
          <a:solidFill>
            <a:srgbClr val="ffffff"/>
          </a:solidFill>
          <a:ln w="15840">
            <a:noFill/>
          </a:ln>
          <a:effectLst>
            <a:outerShdw blurRad="50760" dir="5400000" dist="2556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8" name="CustomShape 9" hidden="1"/>
          <p:cNvSpPr/>
          <p:nvPr/>
        </p:nvSpPr>
        <p:spPr>
          <a:xfrm>
            <a:off x="4361760" y="1050480"/>
            <a:ext cx="419400" cy="419400"/>
          </a:xfrm>
          <a:prstGeom prst="ellipse">
            <a:avLst/>
          </a:prstGeom>
          <a:solidFill>
            <a:srgbClr val="ffffff"/>
          </a:solidFill>
          <a:ln w="50760">
            <a:solidFill>
              <a:srgbClr val="7b9899"/>
            </a:solidFill>
            <a:round/>
          </a:ln>
          <a:effectLst>
            <a:outerShdw blurRad="50760" dir="5400000" dist="2556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9" name="CustomShape 10"/>
          <p:cNvSpPr/>
          <p:nvPr/>
        </p:nvSpPr>
        <p:spPr>
          <a:xfrm>
            <a:off x="0" y="6705720"/>
            <a:ext cx="9142920" cy="15120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0" name="CustomShape 11"/>
          <p:cNvSpPr/>
          <p:nvPr/>
        </p:nvSpPr>
        <p:spPr>
          <a:xfrm>
            <a:off x="8991720" y="2880"/>
            <a:ext cx="151200" cy="685692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" name="CustomShape 12"/>
          <p:cNvSpPr/>
          <p:nvPr/>
        </p:nvSpPr>
        <p:spPr>
          <a:xfrm>
            <a:off x="0" y="0"/>
            <a:ext cx="151200" cy="685692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" name="CustomShape 13"/>
          <p:cNvSpPr/>
          <p:nvPr/>
        </p:nvSpPr>
        <p:spPr>
          <a:xfrm>
            <a:off x="0" y="0"/>
            <a:ext cx="9142920" cy="251352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3" name="CustomShape 14"/>
          <p:cNvSpPr/>
          <p:nvPr/>
        </p:nvSpPr>
        <p:spPr>
          <a:xfrm>
            <a:off x="146160" y="6391800"/>
            <a:ext cx="8831880" cy="308520"/>
          </a:xfrm>
          <a:prstGeom prst="rect">
            <a:avLst/>
          </a:prstGeom>
          <a:solidFill>
            <a:schemeClr val="accent3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4" name="Line 15"/>
          <p:cNvSpPr/>
          <p:nvPr/>
        </p:nvSpPr>
        <p:spPr>
          <a:xfrm>
            <a:off x="155160" y="2419920"/>
            <a:ext cx="8833320" cy="360"/>
          </a:xfrm>
          <a:prstGeom prst="line">
            <a:avLst/>
          </a:prstGeom>
          <a:ln cap="rnd" w="11520">
            <a:solidFill>
              <a:srgbClr val="7b9899"/>
            </a:solidFill>
            <a:prstDash val="sysDash"/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5" name="CustomShape 16"/>
          <p:cNvSpPr/>
          <p:nvPr/>
        </p:nvSpPr>
        <p:spPr>
          <a:xfrm>
            <a:off x="152280" y="152280"/>
            <a:ext cx="8831880" cy="6545880"/>
          </a:xfrm>
          <a:prstGeom prst="rect">
            <a:avLst/>
          </a:prstGeom>
          <a:noFill/>
          <a:ln w="9360">
            <a:solidFill>
              <a:srgbClr val="7b9899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6" name="CustomShape 17"/>
          <p:cNvSpPr/>
          <p:nvPr/>
        </p:nvSpPr>
        <p:spPr>
          <a:xfrm>
            <a:off x="4267080" y="2115360"/>
            <a:ext cx="608400" cy="608400"/>
          </a:xfrm>
          <a:prstGeom prst="ellipse">
            <a:avLst/>
          </a:prstGeom>
          <a:solidFill>
            <a:srgbClr val="ffffff"/>
          </a:solidFill>
          <a:ln w="15840">
            <a:noFill/>
          </a:ln>
          <a:effectLst>
            <a:outerShdw blurRad="50760" dir="5400000" dist="2556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7" name="CustomShape 18"/>
          <p:cNvSpPr/>
          <p:nvPr/>
        </p:nvSpPr>
        <p:spPr>
          <a:xfrm>
            <a:off x="4361760" y="2209680"/>
            <a:ext cx="419400" cy="419400"/>
          </a:xfrm>
          <a:prstGeom prst="ellipse">
            <a:avLst/>
          </a:prstGeom>
          <a:solidFill>
            <a:srgbClr val="ffffff"/>
          </a:solidFill>
          <a:ln w="50760">
            <a:solidFill>
              <a:srgbClr val="7b9899"/>
            </a:solidFill>
            <a:round/>
          </a:ln>
          <a:effectLst>
            <a:outerShdw blurRad="50760" dir="5400000" dist="2556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8" name="PlaceHolder 19"/>
          <p:cNvSpPr>
            <a:spLocks noGrp="1"/>
          </p:cNvSpPr>
          <p:nvPr>
            <p:ph type="title"/>
          </p:nvPr>
        </p:nvSpPr>
        <p:spPr>
          <a:xfrm>
            <a:off x="301680" y="228600"/>
            <a:ext cx="8533440" cy="757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it-IT" sz="4400" spc="-1" strike="noStrike">
                <a:solidFill>
                  <a:srgbClr val="000000"/>
                </a:solidFill>
                <a:latin typeface="Georgia"/>
              </a:rPr>
              <a:t>Fai clic per modificare il formato del testo del titolo</a:t>
            </a:r>
            <a:endParaRPr b="0" lang="it-IT" sz="44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19" name="PlaceHolder 20"/>
          <p:cNvSpPr>
            <a:spLocks noGrp="1"/>
          </p:cNvSpPr>
          <p:nvPr>
            <p:ph type="ftr"/>
          </p:nvPr>
        </p:nvSpPr>
        <p:spPr>
          <a:xfrm>
            <a:off x="304920" y="6410880"/>
            <a:ext cx="3580200" cy="364680"/>
          </a:xfrm>
          <a:prstGeom prst="rect">
            <a:avLst/>
          </a:prstGeom>
        </p:spPr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</a:pPr>
            <a:r>
              <a:rPr b="0" lang="it-IT" sz="1400" spc="-1" strike="noStrike">
                <a:solidFill>
                  <a:srgbClr val="000000"/>
                </a:solidFill>
                <a:latin typeface="Times New Roman"/>
              </a:rPr>
              <a:t>Footer</a:t>
            </a:r>
            <a:endParaRPr b="0" lang="it-IT" sz="1400" spc="-1" strike="noStrike">
              <a:latin typeface="Times New Roman"/>
            </a:endParaRPr>
          </a:p>
        </p:txBody>
      </p:sp>
      <p:sp>
        <p:nvSpPr>
          <p:cNvPr id="20" name="PlaceHolder 21"/>
          <p:cNvSpPr>
            <a:spLocks noGrp="1"/>
          </p:cNvSpPr>
          <p:nvPr>
            <p:ph type="sldNum"/>
          </p:nvPr>
        </p:nvSpPr>
        <p:spPr>
          <a:xfrm>
            <a:off x="4343400" y="2199600"/>
            <a:ext cx="456120" cy="440280"/>
          </a:xfrm>
          <a:prstGeom prst="rect">
            <a:avLst/>
          </a:prstGeom>
        </p:spPr>
        <p:txBody>
          <a:bodyPr lIns="45720" rIns="45720" tIns="45000" bIns="45000" anchor="ctr">
            <a:noAutofit/>
          </a:bodyPr>
          <a:p>
            <a:pPr algn="ctr">
              <a:lnSpc>
                <a:spcPct val="100000"/>
              </a:lnSpc>
            </a:pPr>
            <a:fld id="{44B8C8C8-CF75-4903-B629-136DA83F2B60}" type="slidenum">
              <a:rPr b="0" lang="it-IT" sz="1600" spc="-1" strike="noStrike">
                <a:solidFill>
                  <a:srgbClr val="7b9899"/>
                </a:solidFill>
                <a:latin typeface="Georgia"/>
              </a:rPr>
              <a:t>&lt;numero&gt;</a:t>
            </a:fld>
            <a:endParaRPr b="0" lang="it-IT" sz="1600" spc="-1" strike="noStrike">
              <a:latin typeface="Times New Roman"/>
            </a:endParaRPr>
          </a:p>
        </p:txBody>
      </p:sp>
      <p:sp>
        <p:nvSpPr>
          <p:cNvPr id="21" name="PlaceHolder 22"/>
          <p:cNvSpPr>
            <a:spLocks noGrp="1"/>
          </p:cNvSpPr>
          <p:nvPr>
            <p:ph type="dt"/>
          </p:nvPr>
        </p:nvSpPr>
        <p:spPr>
          <a:xfrm>
            <a:off x="5791320" y="6405120"/>
            <a:ext cx="3043800" cy="364680"/>
          </a:xfrm>
          <a:prstGeom prst="rect">
            <a:avLst/>
          </a:prstGeom>
        </p:spPr>
        <p:txBody>
          <a:bodyPr lIns="90000" rIns="90000" tIns="45000" bIns="45000">
            <a:noAutofit/>
          </a:bodyPr>
          <a:p>
            <a:endParaRPr b="0" lang="it-IT" sz="2400" spc="-1" strike="noStrike">
              <a:latin typeface="Times New Roman"/>
            </a:endParaRPr>
          </a:p>
        </p:txBody>
      </p:sp>
      <p:sp>
        <p:nvSpPr>
          <p:cNvPr id="22" name="PlaceHolder 2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800" spc="-1" strike="noStrike">
                <a:solidFill>
                  <a:srgbClr val="000000"/>
                </a:solidFill>
                <a:latin typeface="Georgia"/>
              </a:rPr>
              <a:t>Fai clic per modificare il formato del testo della struttura</a:t>
            </a:r>
            <a:endParaRPr b="0" lang="it-IT" sz="2800" spc="-1" strike="noStrike">
              <a:solidFill>
                <a:srgbClr val="000000"/>
              </a:solidFill>
              <a:latin typeface="Georgia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2000" spc="-1" strike="noStrike">
                <a:solidFill>
                  <a:srgbClr val="000000"/>
                </a:solidFill>
                <a:latin typeface="Georgia"/>
              </a:rPr>
              <a:t>Secondo livello struttura</a:t>
            </a:r>
            <a:endParaRPr b="0" lang="it-IT" sz="2000" spc="-1" strike="noStrike">
              <a:solidFill>
                <a:srgbClr val="000000"/>
              </a:solidFill>
              <a:latin typeface="Georgia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1800" spc="-1" strike="noStrike">
                <a:solidFill>
                  <a:srgbClr val="000000"/>
                </a:solidFill>
                <a:latin typeface="Georgia"/>
              </a:rPr>
              <a:t>Terzo livello struttura</a:t>
            </a:r>
            <a:endParaRPr b="0" lang="it-IT" sz="1800" spc="-1" strike="noStrike">
              <a:solidFill>
                <a:srgbClr val="000000"/>
              </a:solidFill>
              <a:latin typeface="Georgia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1800" spc="-1" strike="noStrike">
                <a:solidFill>
                  <a:srgbClr val="000000"/>
                </a:solidFill>
                <a:latin typeface="Georgia"/>
              </a:rPr>
              <a:t>Quarto livello struttura</a:t>
            </a:r>
            <a:endParaRPr b="0" lang="it-IT" sz="1800" spc="-1" strike="noStrike">
              <a:solidFill>
                <a:srgbClr val="000000"/>
              </a:solidFill>
              <a:latin typeface="Georgia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rgbClr val="000000"/>
                </a:solidFill>
                <a:latin typeface="Georgia"/>
              </a:rPr>
              <a:t>Quinto livello struttura</a:t>
            </a:r>
            <a:endParaRPr b="0" lang="it-IT" sz="2000" spc="-1" strike="noStrike">
              <a:solidFill>
                <a:srgbClr val="000000"/>
              </a:solidFill>
              <a:latin typeface="Georgia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rgbClr val="000000"/>
                </a:solidFill>
                <a:latin typeface="Georgia"/>
              </a:rPr>
              <a:t>Sesto livello struttura</a:t>
            </a:r>
            <a:endParaRPr b="0" lang="it-IT" sz="2000" spc="-1" strike="noStrike">
              <a:solidFill>
                <a:srgbClr val="000000"/>
              </a:solidFill>
              <a:latin typeface="Georgia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rgbClr val="000000"/>
                </a:solidFill>
                <a:latin typeface="Georgia"/>
              </a:rPr>
              <a:t>Settimo livello struttura</a:t>
            </a:r>
            <a:endParaRPr b="0" lang="it-IT" sz="20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c5d1d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CustomShape 1"/>
          <p:cNvSpPr/>
          <p:nvPr/>
        </p:nvSpPr>
        <p:spPr>
          <a:xfrm>
            <a:off x="0" y="6705720"/>
            <a:ext cx="9142920" cy="15120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0" name="CustomShape 2"/>
          <p:cNvSpPr/>
          <p:nvPr/>
        </p:nvSpPr>
        <p:spPr>
          <a:xfrm>
            <a:off x="0" y="0"/>
            <a:ext cx="9142920" cy="139212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1" name="CustomShape 3"/>
          <p:cNvSpPr/>
          <p:nvPr/>
        </p:nvSpPr>
        <p:spPr>
          <a:xfrm>
            <a:off x="0" y="0"/>
            <a:ext cx="151200" cy="685692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2" name="CustomShape 4"/>
          <p:cNvSpPr/>
          <p:nvPr/>
        </p:nvSpPr>
        <p:spPr>
          <a:xfrm>
            <a:off x="8991720" y="0"/>
            <a:ext cx="151200" cy="685692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3" name="CustomShape 5"/>
          <p:cNvSpPr/>
          <p:nvPr/>
        </p:nvSpPr>
        <p:spPr>
          <a:xfrm>
            <a:off x="149400" y="6388560"/>
            <a:ext cx="8831880" cy="308520"/>
          </a:xfrm>
          <a:prstGeom prst="rect">
            <a:avLst/>
          </a:prstGeom>
          <a:solidFill>
            <a:schemeClr val="accent3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4" name="CustomShape 6"/>
          <p:cNvSpPr/>
          <p:nvPr/>
        </p:nvSpPr>
        <p:spPr>
          <a:xfrm>
            <a:off x="152280" y="155520"/>
            <a:ext cx="8831880" cy="6545880"/>
          </a:xfrm>
          <a:prstGeom prst="rect">
            <a:avLst/>
          </a:prstGeom>
          <a:noFill/>
          <a:ln w="9360">
            <a:solidFill>
              <a:srgbClr val="7b9899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65" name="Line 7"/>
          <p:cNvSpPr/>
          <p:nvPr/>
        </p:nvSpPr>
        <p:spPr>
          <a:xfrm>
            <a:off x="152280" y="1276560"/>
            <a:ext cx="8832960" cy="360"/>
          </a:xfrm>
          <a:prstGeom prst="line">
            <a:avLst/>
          </a:prstGeom>
          <a:ln cap="rnd" w="9360">
            <a:solidFill>
              <a:srgbClr val="7b9899"/>
            </a:solidFill>
            <a:prstDash val="sysDash"/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6" name="CustomShape 8"/>
          <p:cNvSpPr/>
          <p:nvPr/>
        </p:nvSpPr>
        <p:spPr>
          <a:xfrm>
            <a:off x="4267080" y="956160"/>
            <a:ext cx="608400" cy="608400"/>
          </a:xfrm>
          <a:prstGeom prst="ellipse">
            <a:avLst/>
          </a:prstGeom>
          <a:solidFill>
            <a:srgbClr val="ffffff"/>
          </a:solidFill>
          <a:ln w="15840">
            <a:noFill/>
          </a:ln>
          <a:effectLst>
            <a:outerShdw blurRad="50760" dir="5400000" dist="2556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67" name="CustomShape 9"/>
          <p:cNvSpPr/>
          <p:nvPr/>
        </p:nvSpPr>
        <p:spPr>
          <a:xfrm>
            <a:off x="4361760" y="1050480"/>
            <a:ext cx="419400" cy="419400"/>
          </a:xfrm>
          <a:prstGeom prst="ellipse">
            <a:avLst/>
          </a:prstGeom>
          <a:solidFill>
            <a:srgbClr val="ffffff"/>
          </a:solidFill>
          <a:ln w="50760">
            <a:solidFill>
              <a:srgbClr val="7b9899"/>
            </a:solidFill>
            <a:round/>
          </a:ln>
          <a:effectLst>
            <a:outerShdw blurRad="50760" dir="5400000" dist="2556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68" name="PlaceHolder 10"/>
          <p:cNvSpPr>
            <a:spLocks noGrp="1"/>
          </p:cNvSpPr>
          <p:nvPr>
            <p:ph type="title"/>
          </p:nvPr>
        </p:nvSpPr>
        <p:spPr>
          <a:xfrm>
            <a:off x="301680" y="228600"/>
            <a:ext cx="8533440" cy="757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it-IT" sz="4400" spc="-1" strike="noStrike">
                <a:solidFill>
                  <a:srgbClr val="000000"/>
                </a:solidFill>
                <a:latin typeface="Georgia"/>
              </a:rPr>
              <a:t>Fai clic per modificare il formato del testo del titolo</a:t>
            </a:r>
            <a:endParaRPr b="0" lang="it-IT" sz="44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69" name="PlaceHolder 11"/>
          <p:cNvSpPr>
            <a:spLocks noGrp="1"/>
          </p:cNvSpPr>
          <p:nvPr>
            <p:ph type="body"/>
          </p:nvPr>
        </p:nvSpPr>
        <p:spPr>
          <a:xfrm>
            <a:off x="301680" y="1527120"/>
            <a:ext cx="8502840" cy="4570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800" spc="-1" strike="noStrike">
                <a:solidFill>
                  <a:srgbClr val="000000"/>
                </a:solidFill>
                <a:latin typeface="Georgia"/>
              </a:rPr>
              <a:t>Fai clic per modificare il formato del testo della struttura</a:t>
            </a:r>
            <a:endParaRPr b="0" lang="it-IT" sz="2800" spc="-1" strike="noStrike">
              <a:solidFill>
                <a:srgbClr val="000000"/>
              </a:solidFill>
              <a:latin typeface="Georgia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2800" spc="-1" strike="noStrike">
                <a:solidFill>
                  <a:srgbClr val="000000"/>
                </a:solidFill>
                <a:latin typeface="Georgia"/>
              </a:rPr>
              <a:t>Secondo livello struttura</a:t>
            </a:r>
            <a:endParaRPr b="0" lang="it-IT" sz="2800" spc="-1" strike="noStrike">
              <a:solidFill>
                <a:srgbClr val="000000"/>
              </a:solidFill>
              <a:latin typeface="Georgia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800" spc="-1" strike="noStrike">
                <a:solidFill>
                  <a:srgbClr val="000000"/>
                </a:solidFill>
                <a:latin typeface="Georgia"/>
              </a:rPr>
              <a:t>Terzo livello struttura</a:t>
            </a:r>
            <a:endParaRPr b="0" lang="it-IT" sz="2800" spc="-1" strike="noStrike">
              <a:solidFill>
                <a:srgbClr val="000000"/>
              </a:solidFill>
              <a:latin typeface="Georgia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2800" spc="-1" strike="noStrike">
                <a:solidFill>
                  <a:srgbClr val="000000"/>
                </a:solidFill>
                <a:latin typeface="Georgia"/>
              </a:rPr>
              <a:t>Quarto livello struttura</a:t>
            </a:r>
            <a:endParaRPr b="0" lang="it-IT" sz="2800" spc="-1" strike="noStrike">
              <a:solidFill>
                <a:srgbClr val="000000"/>
              </a:solidFill>
              <a:latin typeface="Georgia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800" spc="-1" strike="noStrike">
                <a:solidFill>
                  <a:srgbClr val="000000"/>
                </a:solidFill>
                <a:latin typeface="Georgia"/>
              </a:rPr>
              <a:t>Quinto livello struttura</a:t>
            </a:r>
            <a:endParaRPr b="0" lang="it-IT" sz="2800" spc="-1" strike="noStrike">
              <a:solidFill>
                <a:srgbClr val="000000"/>
              </a:solidFill>
              <a:latin typeface="Georgia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800" spc="-1" strike="noStrike">
                <a:solidFill>
                  <a:srgbClr val="000000"/>
                </a:solidFill>
                <a:latin typeface="Georgia"/>
              </a:rPr>
              <a:t>Sesto livello struttura</a:t>
            </a:r>
            <a:endParaRPr b="0" lang="it-IT" sz="2800" spc="-1" strike="noStrike">
              <a:solidFill>
                <a:srgbClr val="000000"/>
              </a:solidFill>
              <a:latin typeface="Georgia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800" spc="-1" strike="noStrike">
                <a:solidFill>
                  <a:srgbClr val="000000"/>
                </a:solidFill>
                <a:latin typeface="Georgia"/>
              </a:rPr>
              <a:t>Settimo livello struttura</a:t>
            </a:r>
            <a:endParaRPr b="0" lang="it-IT" sz="28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70" name="PlaceHolder 12"/>
          <p:cNvSpPr>
            <a:spLocks noGrp="1"/>
          </p:cNvSpPr>
          <p:nvPr>
            <p:ph type="ftr"/>
          </p:nvPr>
        </p:nvSpPr>
        <p:spPr>
          <a:xfrm>
            <a:off x="304920" y="6410880"/>
            <a:ext cx="3580200" cy="364680"/>
          </a:xfrm>
          <a:prstGeom prst="rect">
            <a:avLst/>
          </a:prstGeom>
        </p:spPr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</a:pPr>
            <a:r>
              <a:rPr b="0" lang="it-IT" sz="1400" spc="-1" strike="noStrike">
                <a:solidFill>
                  <a:srgbClr val="000000"/>
                </a:solidFill>
                <a:latin typeface="Times New Roman"/>
              </a:rPr>
              <a:t>Footer</a:t>
            </a:r>
            <a:endParaRPr b="0" lang="it-IT" sz="1400" spc="-1" strike="noStrike">
              <a:latin typeface="Times New Roman"/>
            </a:endParaRPr>
          </a:p>
        </p:txBody>
      </p:sp>
      <p:sp>
        <p:nvSpPr>
          <p:cNvPr id="71" name="PlaceHolder 13"/>
          <p:cNvSpPr>
            <a:spLocks noGrp="1"/>
          </p:cNvSpPr>
          <p:nvPr>
            <p:ph type="sldNum"/>
          </p:nvPr>
        </p:nvSpPr>
        <p:spPr>
          <a:xfrm>
            <a:off x="4361760" y="1026360"/>
            <a:ext cx="456120" cy="440280"/>
          </a:xfrm>
          <a:prstGeom prst="rect">
            <a:avLst/>
          </a:prstGeom>
        </p:spPr>
        <p:txBody>
          <a:bodyPr lIns="45720" rIns="45720" tIns="45000" bIns="45000" anchor="ctr">
            <a:noAutofit/>
          </a:bodyPr>
          <a:p>
            <a:pPr algn="ctr">
              <a:lnSpc>
                <a:spcPct val="100000"/>
              </a:lnSpc>
            </a:pPr>
            <a:fld id="{FF41CAD1-2008-4EF1-953C-8960FE59BDEC}" type="slidenum">
              <a:rPr b="0" lang="it-IT" sz="1600" spc="-1" strike="noStrike">
                <a:solidFill>
                  <a:srgbClr val="7b9899"/>
                </a:solidFill>
                <a:latin typeface="Georgia"/>
              </a:rPr>
              <a:t>&lt;numero&gt;</a:t>
            </a:fld>
            <a:endParaRPr b="0" lang="it-IT" sz="1600" spc="-1" strike="noStrike">
              <a:latin typeface="Times New Roman"/>
            </a:endParaRPr>
          </a:p>
        </p:txBody>
      </p:sp>
      <p:sp>
        <p:nvSpPr>
          <p:cNvPr id="72" name="PlaceHolder 14"/>
          <p:cNvSpPr>
            <a:spLocks noGrp="1"/>
          </p:cNvSpPr>
          <p:nvPr>
            <p:ph type="dt"/>
          </p:nvPr>
        </p:nvSpPr>
        <p:spPr>
          <a:xfrm>
            <a:off x="5791320" y="6405120"/>
            <a:ext cx="3043800" cy="364680"/>
          </a:xfrm>
          <a:prstGeom prst="rect">
            <a:avLst/>
          </a:prstGeom>
        </p:spPr>
        <p:txBody>
          <a:bodyPr lIns="90000" rIns="90000" tIns="45000" bIns="45000">
            <a:noAutofit/>
          </a:bodyPr>
          <a:p>
            <a:endParaRPr b="0" lang="it-IT" sz="2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hyperlink" Target="mailto:prot.ca.venezia@giustiziacert.it" TargetMode="External"/><Relationship Id="rId2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CustomShape 1"/>
          <p:cNvSpPr/>
          <p:nvPr/>
        </p:nvSpPr>
        <p:spPr>
          <a:xfrm>
            <a:off x="683640" y="4869000"/>
            <a:ext cx="7771320" cy="1391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rmAutofit/>
          </a:bodyPr>
          <a:p>
            <a:pPr algn="ctr">
              <a:lnSpc>
                <a:spcPct val="100000"/>
              </a:lnSpc>
            </a:pPr>
            <a:r>
              <a:rPr b="0" lang="it-IT" sz="2000" spc="-1" strike="noStrike">
                <a:solidFill>
                  <a:srgbClr val="d16349"/>
                </a:solidFill>
                <a:latin typeface="Georgia"/>
              </a:rPr>
              <a:t>Intervento di Ennio Pellizzon</a:t>
            </a:r>
            <a:endParaRPr b="0" lang="it-IT" sz="20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it-IT" sz="2000" spc="-1" strike="noStrike">
                <a:solidFill>
                  <a:srgbClr val="d16349"/>
                </a:solidFill>
                <a:latin typeface="Georgia"/>
              </a:rPr>
              <a:t>Collegio Regionale di Garanzia Elettorale</a:t>
            </a:r>
            <a:endParaRPr b="0" lang="it-IT" sz="20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it-IT" sz="2000" spc="-1" strike="noStrike">
                <a:solidFill>
                  <a:srgbClr val="d16349"/>
                </a:solidFill>
                <a:latin typeface="Georgia"/>
              </a:rPr>
              <a:t>Corte d’Appello di Venezia</a:t>
            </a:r>
            <a:endParaRPr b="0" lang="it-IT" sz="2000" spc="-1" strike="noStrike">
              <a:latin typeface="Arial"/>
            </a:endParaRPr>
          </a:p>
        </p:txBody>
      </p:sp>
      <p:sp>
        <p:nvSpPr>
          <p:cNvPr id="110" name="CustomShape 2"/>
          <p:cNvSpPr/>
          <p:nvPr/>
        </p:nvSpPr>
        <p:spPr>
          <a:xfrm>
            <a:off x="800640" y="2637000"/>
            <a:ext cx="7627320" cy="2552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/>
          </a:bodyPr>
          <a:p>
            <a:pPr algn="ctr">
              <a:lnSpc>
                <a:spcPct val="100000"/>
              </a:lnSpc>
              <a:spcBef>
                <a:spcPts val="479"/>
              </a:spcBef>
            </a:pPr>
            <a:r>
              <a:rPr b="1" lang="it-IT" sz="2400" spc="242" strike="noStrike" cap="all">
                <a:solidFill>
                  <a:srgbClr val="646b86"/>
                </a:solidFill>
                <a:latin typeface="Georgia"/>
              </a:rPr>
              <a:t>Le spese elettorali sostenute dai candidati alle elezioni</a:t>
            </a:r>
            <a:endParaRPr b="0" lang="it-IT" sz="2400" spc="-1" strike="noStrike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479"/>
              </a:spcBef>
            </a:pPr>
            <a:r>
              <a:rPr b="1" lang="it-IT" sz="2400" spc="242" strike="noStrike" cap="all">
                <a:solidFill>
                  <a:srgbClr val="646b86"/>
                </a:solidFill>
                <a:latin typeface="Georgia"/>
              </a:rPr>
              <a:t>La trasmissione della documentazione al Collegio Regionale di Garanzia Elettorale</a:t>
            </a:r>
            <a:endParaRPr b="0" lang="it-IT" sz="2400" spc="-1" strike="noStrike">
              <a:latin typeface="Arial"/>
            </a:endParaRPr>
          </a:p>
        </p:txBody>
      </p:sp>
      <p:pic>
        <p:nvPicPr>
          <p:cNvPr id="111" name="Immagine 218" descr=""/>
          <p:cNvPicPr/>
          <p:nvPr/>
        </p:nvPicPr>
        <p:blipFill>
          <a:blip r:embed="rId1"/>
          <a:stretch/>
        </p:blipFill>
        <p:spPr>
          <a:xfrm>
            <a:off x="654480" y="180000"/>
            <a:ext cx="1685160" cy="2159640"/>
          </a:xfrm>
          <a:prstGeom prst="rect">
            <a:avLst/>
          </a:prstGeom>
          <a:ln>
            <a:noFill/>
          </a:ln>
        </p:spPr>
      </p:pic>
      <p:sp>
        <p:nvSpPr>
          <p:cNvPr id="112" name="CustomShape 3"/>
          <p:cNvSpPr/>
          <p:nvPr/>
        </p:nvSpPr>
        <p:spPr>
          <a:xfrm>
            <a:off x="932760" y="630000"/>
            <a:ext cx="7205040" cy="1259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it-IT" sz="3200" spc="-1" strike="noStrike">
                <a:solidFill>
                  <a:srgbClr val="000000"/>
                </a:solidFill>
                <a:latin typeface="Arial"/>
              </a:rPr>
              <a:t>PROMEMORIA PER I CANDIDATI</a:t>
            </a:r>
            <a:endParaRPr b="0" lang="it-IT" sz="3200" spc="-1" strike="noStrike">
              <a:latin typeface="Arial"/>
            </a:endParaRPr>
          </a:p>
        </p:txBody>
      </p:sp>
    </p:spTree>
  </p:cSld>
  <mc:AlternateContent>
    <mc:Choice Requires="p14">
      <p:transition spd="slow" advTm="5000" p14:dur="3400"/>
    </mc:Choice>
    <mc:Fallback>
      <p:transition spd="slow" advTm="5000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fill="hold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arn(inVertical)" transition="in">
                                      <p:cBhvr additive="repl">
                                        <p:cTn id="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3" dur="500" fill="hold"/>
                                        <p:tgtEl>
                                          <p:spTgt spid="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8" dur="500" fill="hold"/>
                                        <p:tgtEl>
                                          <p:spTgt spid="1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1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TextShape 1"/>
          <p:cNvSpPr txBox="1"/>
          <p:nvPr/>
        </p:nvSpPr>
        <p:spPr>
          <a:xfrm>
            <a:off x="301680" y="228600"/>
            <a:ext cx="8533440" cy="7578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>
            <a:noAutofit/>
          </a:bodyPr>
          <a:p>
            <a:pPr algn="ctr">
              <a:lnSpc>
                <a:spcPct val="100000"/>
              </a:lnSpc>
            </a:pPr>
            <a:r>
              <a:rPr b="0" lang="it-IT" sz="3300" spc="-1" strike="noStrike">
                <a:solidFill>
                  <a:srgbClr val="7b9899"/>
                </a:solidFill>
                <a:latin typeface="Georgia"/>
              </a:rPr>
              <a:t>Collegio Regionale di Garanzia Elettorale</a:t>
            </a:r>
            <a:endParaRPr b="0" lang="it-IT" sz="33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114" name="TextShape 2"/>
          <p:cNvSpPr txBox="1"/>
          <p:nvPr/>
        </p:nvSpPr>
        <p:spPr>
          <a:xfrm>
            <a:off x="301680" y="1527120"/>
            <a:ext cx="8502840" cy="45709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normAutofit/>
          </a:bodyPr>
          <a:p>
            <a:pPr marL="274320" indent="-273960">
              <a:lnSpc>
                <a:spcPct val="100000"/>
              </a:lnSpc>
              <a:spcBef>
                <a:spcPts val="541"/>
              </a:spcBef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b="0" lang="it-IT" sz="2700" spc="-1" strike="noStrike">
                <a:solidFill>
                  <a:srgbClr val="000000"/>
                </a:solidFill>
                <a:latin typeface="Georgia"/>
              </a:rPr>
              <a:t>istituito presso la Corte d'Appello ai sensi dell'art. 13 della Legge 10/12/1993 n. 515</a:t>
            </a:r>
            <a:endParaRPr b="0" lang="it-IT" sz="2700" spc="-1" strike="noStrike">
              <a:solidFill>
                <a:srgbClr val="000000"/>
              </a:solidFill>
              <a:latin typeface="Georgia"/>
            </a:endParaRPr>
          </a:p>
          <a:p>
            <a:pPr marL="274320" indent="-273960">
              <a:lnSpc>
                <a:spcPct val="100000"/>
              </a:lnSpc>
              <a:spcBef>
                <a:spcPts val="541"/>
              </a:spcBef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b="0" lang="it-IT" sz="2700" spc="-1" strike="noStrike">
                <a:solidFill>
                  <a:srgbClr val="000000"/>
                </a:solidFill>
                <a:latin typeface="Georgia"/>
              </a:rPr>
              <a:t>speciale autorità indipendente alla quale è demandato il compito il controllo sulle spese sostenute in campagna elettorale dai candidati delle elezioni </a:t>
            </a:r>
            <a:endParaRPr b="0" lang="it-IT" sz="2700" spc="-1" strike="noStrike">
              <a:solidFill>
                <a:srgbClr val="000000"/>
              </a:solidFill>
              <a:latin typeface="Georgia"/>
            </a:endParaRPr>
          </a:p>
          <a:p>
            <a:pPr marL="719280" indent="-272520">
              <a:lnSpc>
                <a:spcPct val="100000"/>
              </a:lnSpc>
              <a:spcBef>
                <a:spcPts val="479"/>
              </a:spcBef>
              <a:buClr>
                <a:srgbClr val="d16349"/>
              </a:buClr>
              <a:buSzPct val="85000"/>
              <a:buFont typeface="Wingdings" charset="2"/>
              <a:buChar char=""/>
            </a:pPr>
            <a:r>
              <a:rPr b="1" lang="it-IT" sz="2400" spc="-1" strike="noStrike">
                <a:solidFill>
                  <a:srgbClr val="000000"/>
                </a:solidFill>
                <a:latin typeface="Georgia"/>
              </a:rPr>
              <a:t>comunali nei comuni con popolazione superiore a 15.000 abitanti (art. 13, co. 6 L. 96/2012) </a:t>
            </a:r>
            <a:endParaRPr b="0" lang="it-IT" sz="2400" spc="-1" strike="noStrike">
              <a:solidFill>
                <a:srgbClr val="000000"/>
              </a:solidFill>
              <a:latin typeface="Georgia"/>
            </a:endParaRPr>
          </a:p>
          <a:p>
            <a:pPr marL="719280" indent="-272520">
              <a:lnSpc>
                <a:spcPct val="100000"/>
              </a:lnSpc>
              <a:spcBef>
                <a:spcPts val="479"/>
              </a:spcBef>
              <a:buClr>
                <a:srgbClr val="d16349"/>
              </a:buClr>
              <a:buSzPct val="85000"/>
              <a:buFont typeface="Wingdings" charset="2"/>
              <a:buChar char=""/>
            </a:pPr>
            <a:r>
              <a:rPr b="1" lang="it-IT" sz="2400" spc="-1" strike="noStrike">
                <a:solidFill>
                  <a:srgbClr val="000000"/>
                </a:solidFill>
                <a:latin typeface="Georgia"/>
              </a:rPr>
              <a:t>europee (art. 14 L.96/2012)</a:t>
            </a:r>
            <a:endParaRPr b="0" lang="it-IT" sz="2400" spc="-1" strike="noStrike">
              <a:solidFill>
                <a:srgbClr val="000000"/>
              </a:solidFill>
              <a:latin typeface="Georgia"/>
            </a:endParaRPr>
          </a:p>
          <a:p>
            <a:pPr marL="719280" indent="-272520">
              <a:lnSpc>
                <a:spcPct val="100000"/>
              </a:lnSpc>
              <a:spcBef>
                <a:spcPts val="479"/>
              </a:spcBef>
              <a:buClr>
                <a:srgbClr val="d16349"/>
              </a:buClr>
              <a:buSzPct val="85000"/>
              <a:buFont typeface="Wingdings" charset="2"/>
              <a:buChar char=""/>
            </a:pPr>
            <a:r>
              <a:rPr b="1" lang="it-IT" sz="2400" spc="-1" strike="noStrike">
                <a:solidFill>
                  <a:srgbClr val="000000"/>
                </a:solidFill>
                <a:latin typeface="Georgia"/>
              </a:rPr>
              <a:t>politiche (art. 7 L. 515/1993) </a:t>
            </a:r>
            <a:endParaRPr b="0" lang="it-IT" sz="2400" spc="-1" strike="noStrike">
              <a:solidFill>
                <a:srgbClr val="000000"/>
              </a:solidFill>
              <a:latin typeface="Georgia"/>
            </a:endParaRPr>
          </a:p>
          <a:p>
            <a:pPr marL="719280" indent="-272520">
              <a:lnSpc>
                <a:spcPct val="100000"/>
              </a:lnSpc>
              <a:spcBef>
                <a:spcPts val="479"/>
              </a:spcBef>
              <a:buClr>
                <a:srgbClr val="d16349"/>
              </a:buClr>
              <a:buSzPct val="85000"/>
              <a:buFont typeface="Wingdings" charset="2"/>
              <a:buChar char=""/>
            </a:pPr>
            <a:r>
              <a:rPr b="1" lang="it-IT" sz="2400" spc="-1" strike="noStrike">
                <a:solidFill>
                  <a:srgbClr val="000000"/>
                </a:solidFill>
                <a:latin typeface="Georgia"/>
              </a:rPr>
              <a:t> </a:t>
            </a:r>
            <a:endParaRPr b="0" lang="it-IT" sz="24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  <p:transition spd="slow">
    <p:push dir="u"/>
  </p:transition>
  <p:timing>
    <p:tnLst>
      <p:par>
        <p:cTn id="20" dur="indefinite" restart="never" nodeType="tmRoot">
          <p:childTnLst>
            <p:seq>
              <p:cTn id="21" dur="indefinite" nodeType="mainSeq">
                <p:childTnLst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nodeType="clickEffect" fill="hold" presetClass="entr" presetID="2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 additive="repl">
                                        <p:cTn id="26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nodeType="clickEffect" fill="hold" presetClass="entr" presetID="18" presetSubtype="12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trips(downLeft)" transition="in">
                                      <p:cBhvr additive="repl">
                                        <p:cTn id="31" dur="1000"/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nodeType="clickEffect" fill="hold" presetClass="entr" presetID="18" presetSubtype="12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trips(downLeft)" transition="in">
                                      <p:cBhvr additive="repl">
                                        <p:cTn id="36" dur="1000"/>
                                        <p:tgtEl>
                                          <p:spTgt spid="1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nodeType="clickEffect" fill="hold" presetClass="entr" presetID="18" presetSubtype="12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trips(downLeft)" transition="in">
                                      <p:cBhvr additive="repl">
                                        <p:cTn id="41" dur="1000"/>
                                        <p:tgtEl>
                                          <p:spTgt spid="1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nodeType="clickEffect" fill="hold" presetClass="entr" presetID="18" presetSubtype="12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trips(downLeft)" transition="in">
                                      <p:cBhvr additive="repl">
                                        <p:cTn id="46" dur="1000"/>
                                        <p:tgtEl>
                                          <p:spTgt spid="1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nodeType="clickEffect" fill="hold" presetClass="entr" presetID="18" presetSubtype="12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trips(downLeft)" transition="in">
                                      <p:cBhvr additive="repl">
                                        <p:cTn id="51" dur="1000"/>
                                        <p:tgtEl>
                                          <p:spTgt spid="1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nodeType="clickEffect" fill="hold" presetClass="entr" presetID="18" presetSubtype="12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trips(downLeft)" transition="in">
                                      <p:cBhvr additive="repl">
                                        <p:cTn id="56" dur="1000"/>
                                        <p:tgtEl>
                                          <p:spTgt spid="1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TextShape 1"/>
          <p:cNvSpPr txBox="1"/>
          <p:nvPr/>
        </p:nvSpPr>
        <p:spPr>
          <a:xfrm>
            <a:off x="301680" y="228600"/>
            <a:ext cx="8533440" cy="7578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>
            <a:noAutofit/>
          </a:bodyPr>
          <a:p>
            <a:pPr algn="ctr">
              <a:lnSpc>
                <a:spcPct val="100000"/>
              </a:lnSpc>
            </a:pPr>
            <a:r>
              <a:rPr b="0" lang="it-IT" sz="3300" spc="-1" strike="noStrike">
                <a:solidFill>
                  <a:srgbClr val="7b9899"/>
                </a:solidFill>
                <a:latin typeface="Georgia"/>
              </a:rPr>
              <a:t>Collegio Regionale di Garanzia Elettorale</a:t>
            </a:r>
            <a:endParaRPr b="0" lang="it-IT" sz="33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116" name="TextShape 2"/>
          <p:cNvSpPr txBox="1"/>
          <p:nvPr/>
        </p:nvSpPr>
        <p:spPr>
          <a:xfrm>
            <a:off x="301680" y="1527120"/>
            <a:ext cx="8502840" cy="45709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normAutofit/>
          </a:bodyPr>
          <a:p>
            <a:pPr marL="228600">
              <a:lnSpc>
                <a:spcPct val="100000"/>
              </a:lnSpc>
              <a:spcBef>
                <a:spcPts val="541"/>
              </a:spcBef>
            </a:pPr>
            <a:endParaRPr b="0" lang="it-IT" sz="2800" spc="-1" strike="noStrike">
              <a:solidFill>
                <a:srgbClr val="000000"/>
              </a:solidFill>
              <a:latin typeface="Georgia"/>
            </a:endParaRPr>
          </a:p>
          <a:p>
            <a:pPr marL="228600">
              <a:lnSpc>
                <a:spcPct val="100000"/>
              </a:lnSpc>
              <a:spcBef>
                <a:spcPts val="541"/>
              </a:spcBef>
            </a:pPr>
            <a:r>
              <a:rPr b="0" lang="it-IT" sz="2700" spc="-1" strike="noStrike">
                <a:solidFill>
                  <a:srgbClr val="000000"/>
                </a:solidFill>
                <a:latin typeface="Georgia"/>
              </a:rPr>
              <a:t>COMPOSTO DA:</a:t>
            </a:r>
            <a:endParaRPr b="0" lang="it-IT" sz="2700" spc="-1" strike="noStrike">
              <a:solidFill>
                <a:srgbClr val="000000"/>
              </a:solidFill>
              <a:latin typeface="Georgia"/>
            </a:endParaRPr>
          </a:p>
          <a:p>
            <a:pPr marL="228600">
              <a:lnSpc>
                <a:spcPct val="100000"/>
              </a:lnSpc>
              <a:spcBef>
                <a:spcPts val="541"/>
              </a:spcBef>
            </a:pPr>
            <a:endParaRPr b="0" lang="it-IT" sz="2700" spc="-1" strike="noStrike">
              <a:solidFill>
                <a:srgbClr val="000000"/>
              </a:solidFill>
              <a:latin typeface="Georgia"/>
            </a:endParaRPr>
          </a:p>
          <a:p>
            <a:pPr marL="708120" indent="-272520">
              <a:lnSpc>
                <a:spcPct val="100000"/>
              </a:lnSpc>
              <a:spcBef>
                <a:spcPts val="541"/>
              </a:spcBef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b="0" lang="it-IT" sz="2700" spc="-1" strike="noStrike">
                <a:solidFill>
                  <a:srgbClr val="000000"/>
                </a:solidFill>
                <a:latin typeface="Georgia"/>
              </a:rPr>
              <a:t>Magistrato esperto designato dal Presidente della Corte di Appello;</a:t>
            </a:r>
            <a:endParaRPr b="0" lang="it-IT" sz="2700" spc="-1" strike="noStrike">
              <a:solidFill>
                <a:srgbClr val="000000"/>
              </a:solidFill>
              <a:latin typeface="Georgia"/>
            </a:endParaRPr>
          </a:p>
          <a:p>
            <a:pPr marL="708120" indent="-272520">
              <a:lnSpc>
                <a:spcPct val="100000"/>
              </a:lnSpc>
              <a:spcBef>
                <a:spcPts val="541"/>
              </a:spcBef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b="0" lang="it-IT" sz="2700" spc="-1" strike="noStrike">
                <a:solidFill>
                  <a:srgbClr val="000000"/>
                </a:solidFill>
                <a:latin typeface="Georgia"/>
              </a:rPr>
              <a:t> </a:t>
            </a:r>
            <a:endParaRPr b="0" lang="it-IT" sz="27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  <mc:AlternateContent>
    <mc:Choice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57" dur="indefinite" restart="never" nodeType="tmRoot">
          <p:childTnLst>
            <p:seq>
              <p:cTn id="58" dur="indefinite" nodeType="mainSeq">
                <p:childTnLst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6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68" dur="500" fill="hold"/>
                                        <p:tgtEl>
                                          <p:spTgt spid="1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9" dur="500" fill="hold"/>
                                        <p:tgtEl>
                                          <p:spTgt spid="1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4" dur="500" fill="hold"/>
                                        <p:tgtEl>
                                          <p:spTgt spid="1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75" dur="500" fill="hold"/>
                                        <p:tgtEl>
                                          <p:spTgt spid="1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80" dur="500" fill="hold"/>
                                        <p:tgtEl>
                                          <p:spTgt spid="1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1" dur="500" fill="hold"/>
                                        <p:tgtEl>
                                          <p:spTgt spid="1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extShape 1"/>
          <p:cNvSpPr txBox="1"/>
          <p:nvPr/>
        </p:nvSpPr>
        <p:spPr>
          <a:xfrm>
            <a:off x="301680" y="228600"/>
            <a:ext cx="8533440" cy="7578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>
            <a:noAutofit/>
          </a:bodyPr>
          <a:p>
            <a:pPr algn="ctr">
              <a:lnSpc>
                <a:spcPct val="100000"/>
              </a:lnSpc>
            </a:pPr>
            <a:r>
              <a:rPr b="0" lang="it-IT" sz="3300" spc="-1" strike="noStrike">
                <a:solidFill>
                  <a:srgbClr val="7b9899"/>
                </a:solidFill>
                <a:latin typeface="Georgia"/>
              </a:rPr>
              <a:t>Collegio Regionale di Garanzia Elettorale</a:t>
            </a:r>
            <a:endParaRPr b="0" lang="it-IT" sz="33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118" name="TextShape 2"/>
          <p:cNvSpPr txBox="1"/>
          <p:nvPr/>
        </p:nvSpPr>
        <p:spPr>
          <a:xfrm>
            <a:off x="301680" y="1527120"/>
            <a:ext cx="8502840" cy="45709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normAutofit fontScale="83000"/>
          </a:bodyPr>
          <a:p>
            <a:pPr marL="228600">
              <a:lnSpc>
                <a:spcPct val="100000"/>
              </a:lnSpc>
              <a:spcBef>
                <a:spcPts val="541"/>
              </a:spcBef>
            </a:pPr>
            <a:r>
              <a:rPr b="0" lang="it-IT" sz="2700" spc="-1" strike="noStrike">
                <a:solidFill>
                  <a:srgbClr val="000000"/>
                </a:solidFill>
                <a:latin typeface="Georgia"/>
              </a:rPr>
              <a:t>ATTIVITA’ SVOLTE:</a:t>
            </a:r>
            <a:endParaRPr b="0" lang="it-IT" sz="2700" spc="-1" strike="noStrike">
              <a:solidFill>
                <a:srgbClr val="000000"/>
              </a:solidFill>
              <a:latin typeface="Georgia"/>
            </a:endParaRPr>
          </a:p>
          <a:p>
            <a:pPr marL="228600">
              <a:lnSpc>
                <a:spcPct val="100000"/>
              </a:lnSpc>
              <a:spcBef>
                <a:spcPts val="541"/>
              </a:spcBef>
            </a:pPr>
            <a:endParaRPr b="0" lang="it-IT" sz="2700" spc="-1" strike="noStrike">
              <a:solidFill>
                <a:srgbClr val="000000"/>
              </a:solidFill>
              <a:latin typeface="Georgia"/>
            </a:endParaRPr>
          </a:p>
          <a:p>
            <a:pPr marL="708120" indent="-272520">
              <a:lnSpc>
                <a:spcPct val="100000"/>
              </a:lnSpc>
              <a:spcBef>
                <a:spcPts val="541"/>
              </a:spcBef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b="0" lang="it-IT" sz="2700" spc="-1" strike="noStrike">
                <a:solidFill>
                  <a:srgbClr val="000000"/>
                </a:solidFill>
                <a:latin typeface="Georgia"/>
              </a:rPr>
              <a:t>Riceve l’atto di designazione del mandatario elettorale</a:t>
            </a:r>
            <a:endParaRPr b="0" lang="it-IT" sz="2700" spc="-1" strike="noStrike">
              <a:solidFill>
                <a:srgbClr val="000000"/>
              </a:solidFill>
              <a:latin typeface="Georgia"/>
            </a:endParaRPr>
          </a:p>
          <a:p>
            <a:pPr marL="708120" indent="-272520">
              <a:lnSpc>
                <a:spcPct val="100000"/>
              </a:lnSpc>
              <a:spcBef>
                <a:spcPts val="541"/>
              </a:spcBef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b="0" lang="it-IT" sz="2700" spc="-1" strike="noStrike">
                <a:solidFill>
                  <a:srgbClr val="000000"/>
                </a:solidFill>
                <a:latin typeface="Georgia"/>
              </a:rPr>
              <a:t>Effettua un rigoroso controllo sulle spese elettorali sostenute dai candidati alle elezioni</a:t>
            </a:r>
            <a:endParaRPr b="0" lang="it-IT" sz="2700" spc="-1" strike="noStrike">
              <a:solidFill>
                <a:srgbClr val="000000"/>
              </a:solidFill>
              <a:latin typeface="Georgia"/>
            </a:endParaRPr>
          </a:p>
          <a:p>
            <a:pPr marL="708120" indent="-272520">
              <a:lnSpc>
                <a:spcPct val="100000"/>
              </a:lnSpc>
              <a:spcBef>
                <a:spcPts val="541"/>
              </a:spcBef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b="0" lang="it-IT" sz="2700" spc="-1" strike="noStrike">
                <a:solidFill>
                  <a:srgbClr val="000000"/>
                </a:solidFill>
                <a:latin typeface="Georgia"/>
              </a:rPr>
              <a:t>Verifica la conformità alla legge e accerta la regolarità del rendiconto prodotto dai candidati a riprova delle spese sostenute avvalendosi anche dei servizi di controllo e vigilanza dell'Amministrazione Finanziaria dello Stato</a:t>
            </a:r>
            <a:endParaRPr b="0" lang="it-IT" sz="2700" spc="-1" strike="noStrike">
              <a:solidFill>
                <a:srgbClr val="000000"/>
              </a:solidFill>
              <a:latin typeface="Georgia"/>
            </a:endParaRPr>
          </a:p>
          <a:p>
            <a:pPr marL="708120" indent="-272520">
              <a:lnSpc>
                <a:spcPct val="100000"/>
              </a:lnSpc>
              <a:spcBef>
                <a:spcPts val="541"/>
              </a:spcBef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b="0" lang="it-IT" sz="2700" spc="-1" strike="noStrike">
                <a:solidFill>
                  <a:srgbClr val="000000"/>
                </a:solidFill>
                <a:latin typeface="Georgia"/>
              </a:rPr>
              <a:t> </a:t>
            </a:r>
            <a:endParaRPr b="0" lang="it-IT" sz="27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  <mc:AlternateContent>
    <mc:Choice Requires="p14">
      <p:transition spd="slow" p14:dur="3400"/>
    </mc:Choice>
    <mc:Fallback>
      <p:transition spd="slow"/>
    </mc:Fallback>
  </mc:AlternateContent>
  <p:timing>
    <p:tnLst>
      <p:par>
        <p:cTn id="82" dur="indefinite" restart="never" nodeType="tmRoot">
          <p:childTnLst>
            <p:seq>
              <p:cTn id="83" dur="indefinite" nodeType="mainSeq">
                <p:childTnLst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nodeType="clickEffect" fill="hold" presetClass="entr" presetID="18" presetSubtype="1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trips(downLeft)" transition="in">
                                      <p:cBhvr additive="repl">
                                        <p:cTn id="88" dur="500"/>
                                        <p:tgtEl>
                                          <p:spTgt spid="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nodeType="clickEffect" fill="hold" presetClass="entr" presetID="18" presetSubtype="1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trips(downLeft)" transition="in">
                                      <p:cBhvr additive="repl">
                                        <p:cTn id="93" dur="500"/>
                                        <p:tgtEl>
                                          <p:spTgt spid="1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nodeType="clickEffect" fill="hold" presetClass="entr" presetID="18" presetSubtype="1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trips(downLeft)" transition="in">
                                      <p:cBhvr additive="repl">
                                        <p:cTn id="98" dur="500"/>
                                        <p:tgtEl>
                                          <p:spTgt spid="1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nodeType="clickEffect" fill="hold" presetClass="entr" presetID="18" presetSubtype="1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trips(downLeft)" transition="in">
                                      <p:cBhvr additive="repl">
                                        <p:cTn id="103" dur="500"/>
                                        <p:tgtEl>
                                          <p:spTgt spid="1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nodeType="clickEffect" fill="hold" presetClass="entr" presetID="18" presetSubtype="1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trips(downLeft)" transition="in">
                                      <p:cBhvr additive="repl">
                                        <p:cTn id="108" dur="500"/>
                                        <p:tgtEl>
                                          <p:spTgt spid="1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extShape 1"/>
          <p:cNvSpPr txBox="1"/>
          <p:nvPr/>
        </p:nvSpPr>
        <p:spPr>
          <a:xfrm>
            <a:off x="301680" y="228600"/>
            <a:ext cx="8533440" cy="7578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>
            <a:noAutofit/>
          </a:bodyPr>
          <a:p>
            <a:pPr algn="ctr">
              <a:lnSpc>
                <a:spcPct val="100000"/>
              </a:lnSpc>
            </a:pPr>
            <a:r>
              <a:rPr b="0" lang="it-IT" sz="2400" spc="-1" strike="noStrike">
                <a:solidFill>
                  <a:srgbClr val="7b9899"/>
                </a:solidFill>
                <a:latin typeface="Georgia"/>
              </a:rPr>
              <a:t>Limiti e pubblicità delle spese elettorali dei candidati </a:t>
            </a:r>
            <a:br/>
            <a:r>
              <a:rPr b="0" lang="it-IT" sz="2400" spc="-1" strike="noStrike">
                <a:solidFill>
                  <a:srgbClr val="7b9899"/>
                </a:solidFill>
                <a:latin typeface="Georgia"/>
              </a:rPr>
              <a:t>art. 7 c. 5 L. 515/1993 - DICHIARAZIONE</a:t>
            </a:r>
            <a:endParaRPr b="0" lang="it-IT" sz="24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120" name="TextShape 2"/>
          <p:cNvSpPr txBox="1"/>
          <p:nvPr/>
        </p:nvSpPr>
        <p:spPr>
          <a:xfrm>
            <a:off x="301680" y="1527120"/>
            <a:ext cx="8502840" cy="45709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noAutofit/>
          </a:bodyPr>
          <a:p>
            <a:pPr marL="228600" algn="ctr">
              <a:lnSpc>
                <a:spcPct val="100000"/>
              </a:lnSpc>
              <a:spcBef>
                <a:spcPts val="541"/>
              </a:spcBef>
            </a:pPr>
            <a:endParaRPr b="0" lang="it-IT" sz="2800" spc="-1" strike="noStrike">
              <a:solidFill>
                <a:srgbClr val="000000"/>
              </a:solidFill>
              <a:latin typeface="Georgia"/>
            </a:endParaRPr>
          </a:p>
          <a:p>
            <a:pPr marL="228600" algn="ctr">
              <a:lnSpc>
                <a:spcPct val="100000"/>
              </a:lnSpc>
              <a:spcBef>
                <a:spcPts val="541"/>
              </a:spcBef>
            </a:pPr>
            <a:r>
              <a:rPr b="0" lang="it-IT" sz="2700" spc="-1" strike="noStrike">
                <a:solidFill>
                  <a:srgbClr val="000000"/>
                </a:solidFill>
                <a:latin typeface="Georgia"/>
              </a:rPr>
              <a:t>La dichiarazione di cui all'articolo 2, primo comma, numero 3, della legge 5 luglio 1982, n. 441, </a:t>
            </a:r>
            <a:endParaRPr b="0" lang="it-IT" sz="2700" spc="-1" strike="noStrike">
              <a:solidFill>
                <a:srgbClr val="000000"/>
              </a:solidFill>
              <a:latin typeface="Georgia"/>
            </a:endParaRPr>
          </a:p>
          <a:p>
            <a:pPr marL="228600" algn="ctr">
              <a:lnSpc>
                <a:spcPct val="100000"/>
              </a:lnSpc>
              <a:spcBef>
                <a:spcPts val="541"/>
              </a:spcBef>
            </a:pPr>
            <a:r>
              <a:rPr b="0" lang="it-IT" sz="2700" spc="-1" strike="noStrike">
                <a:solidFill>
                  <a:srgbClr val="000000"/>
                </a:solidFill>
                <a:latin typeface="Georgia"/>
              </a:rPr>
              <a:t>deve essere trasmessa</a:t>
            </a:r>
            <a:endParaRPr b="0" lang="it-IT" sz="2700" spc="-1" strike="noStrike">
              <a:solidFill>
                <a:srgbClr val="000000"/>
              </a:solidFill>
              <a:latin typeface="Georgia"/>
            </a:endParaRPr>
          </a:p>
          <a:p>
            <a:pPr marL="228600" algn="ctr">
              <a:lnSpc>
                <a:spcPct val="100000"/>
              </a:lnSpc>
              <a:spcBef>
                <a:spcPts val="541"/>
              </a:spcBef>
            </a:pPr>
            <a:r>
              <a:rPr b="0" lang="it-IT" sz="2700" spc="-1" strike="noStrike">
                <a:solidFill>
                  <a:srgbClr val="000000"/>
                </a:solidFill>
                <a:latin typeface="Georgia"/>
              </a:rPr>
              <a:t>nel caso di elezioni nei comuni con popolazione superiore a 15.000 abitanti</a:t>
            </a:r>
            <a:endParaRPr b="0" lang="it-IT" sz="2700" spc="-1" strike="noStrike">
              <a:solidFill>
                <a:srgbClr val="000000"/>
              </a:solidFill>
              <a:latin typeface="Georgia"/>
            </a:endParaRPr>
          </a:p>
          <a:p>
            <a:pPr marL="228600" algn="ctr">
              <a:lnSpc>
                <a:spcPct val="100000"/>
              </a:lnSpc>
              <a:spcBef>
                <a:spcPts val="541"/>
              </a:spcBef>
            </a:pPr>
            <a:r>
              <a:rPr b="0" lang="it-IT" sz="2700" spc="-1" strike="noStrike">
                <a:solidFill>
                  <a:srgbClr val="000000"/>
                </a:solidFill>
                <a:latin typeface="Georgia"/>
              </a:rPr>
              <a:t>entro </a:t>
            </a:r>
            <a:r>
              <a:rPr b="1" lang="it-IT" sz="2700" spc="-1" strike="noStrike">
                <a:solidFill>
                  <a:srgbClr val="000000"/>
                </a:solidFill>
                <a:latin typeface="Georgia"/>
              </a:rPr>
              <a:t>90 giorni </a:t>
            </a:r>
            <a:r>
              <a:rPr b="0" lang="it-IT" sz="2700" spc="-1" strike="noStrike">
                <a:solidFill>
                  <a:srgbClr val="000000"/>
                </a:solidFill>
                <a:latin typeface="Georgia"/>
              </a:rPr>
              <a:t>dalla proclamazione degli eletti </a:t>
            </a:r>
            <a:endParaRPr b="0" lang="it-IT" sz="2700" spc="-1" strike="noStrike">
              <a:solidFill>
                <a:srgbClr val="000000"/>
              </a:solidFill>
              <a:latin typeface="Georgia"/>
            </a:endParaRPr>
          </a:p>
          <a:p>
            <a:pPr marL="228600" algn="ctr">
              <a:lnSpc>
                <a:spcPct val="100000"/>
              </a:lnSpc>
              <a:spcBef>
                <a:spcPts val="541"/>
              </a:spcBef>
            </a:pPr>
            <a:r>
              <a:rPr b="0" lang="it-IT" sz="2700" spc="-1" strike="noStrike">
                <a:solidFill>
                  <a:srgbClr val="000000"/>
                </a:solidFill>
                <a:latin typeface="Georgia"/>
              </a:rPr>
              <a:t>al Collegio Regionale di Garanzia Elettorale</a:t>
            </a:r>
            <a:endParaRPr b="0" lang="it-IT" sz="2700" spc="-1" strike="noStrike">
              <a:solidFill>
                <a:srgbClr val="000000"/>
              </a:solidFill>
              <a:latin typeface="Georgia"/>
            </a:endParaRPr>
          </a:p>
          <a:p>
            <a:pPr marL="228600">
              <a:lnSpc>
                <a:spcPct val="100000"/>
              </a:lnSpc>
              <a:spcBef>
                <a:spcPts val="541"/>
              </a:spcBef>
            </a:pPr>
            <a:endParaRPr b="0" lang="it-IT" sz="27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  <mc:AlternateContent>
    <mc:Choice Requires="p14">
      <p:transition spd="slow" p14:dur="34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TextShape 1"/>
          <p:cNvSpPr txBox="1"/>
          <p:nvPr/>
        </p:nvSpPr>
        <p:spPr>
          <a:xfrm>
            <a:off x="301680" y="228600"/>
            <a:ext cx="8533440" cy="7578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>
            <a:noAutofit/>
          </a:bodyPr>
          <a:p>
            <a:pPr algn="ctr">
              <a:lnSpc>
                <a:spcPct val="100000"/>
              </a:lnSpc>
            </a:pPr>
            <a:r>
              <a:rPr b="0" lang="it-IT" sz="2400" spc="-1" strike="noStrike">
                <a:solidFill>
                  <a:srgbClr val="7b9899"/>
                </a:solidFill>
                <a:latin typeface="Georgia"/>
              </a:rPr>
              <a:t>Limiti e pubblicità delle spese elettorali dei candidati </a:t>
            </a:r>
            <a:br/>
            <a:r>
              <a:rPr b="0" lang="it-IT" sz="2400" spc="-1" strike="noStrike">
                <a:solidFill>
                  <a:srgbClr val="7b9899"/>
                </a:solidFill>
                <a:latin typeface="Georgia"/>
              </a:rPr>
              <a:t>art. 7 c. 5 L. 515/1993 - DICHIARAZIONE</a:t>
            </a:r>
            <a:endParaRPr b="0" lang="it-IT" sz="24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122" name="TextShape 2"/>
          <p:cNvSpPr txBox="1"/>
          <p:nvPr/>
        </p:nvSpPr>
        <p:spPr>
          <a:xfrm>
            <a:off x="301680" y="1527120"/>
            <a:ext cx="8502840" cy="45709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noAutofit/>
          </a:bodyPr>
          <a:p>
            <a:pPr marL="228600" algn="ctr">
              <a:lnSpc>
                <a:spcPct val="100000"/>
              </a:lnSpc>
              <a:spcBef>
                <a:spcPts val="541"/>
              </a:spcBef>
            </a:pPr>
            <a:endParaRPr b="0" lang="it-IT" sz="2800" spc="-1" strike="noStrike">
              <a:solidFill>
                <a:srgbClr val="000000"/>
              </a:solidFill>
              <a:latin typeface="Georgia"/>
            </a:endParaRPr>
          </a:p>
          <a:p>
            <a:pPr marL="228600" algn="ctr">
              <a:lnSpc>
                <a:spcPct val="100000"/>
              </a:lnSpc>
              <a:spcBef>
                <a:spcPts val="541"/>
              </a:spcBef>
            </a:pPr>
            <a:r>
              <a:rPr b="0" lang="it-IT" sz="2700" spc="-1" strike="noStrike">
                <a:solidFill>
                  <a:srgbClr val="000000"/>
                </a:solidFill>
                <a:latin typeface="Georgia"/>
              </a:rPr>
              <a:t>ANCHE I CANDIDATI NON ELETTI </a:t>
            </a:r>
            <a:endParaRPr b="0" lang="it-IT" sz="2700" spc="-1" strike="noStrike">
              <a:solidFill>
                <a:srgbClr val="000000"/>
              </a:solidFill>
              <a:latin typeface="Georgia"/>
            </a:endParaRPr>
          </a:p>
          <a:p>
            <a:pPr marL="228600" algn="ctr">
              <a:lnSpc>
                <a:spcPct val="100000"/>
              </a:lnSpc>
              <a:spcBef>
                <a:spcPts val="541"/>
              </a:spcBef>
            </a:pPr>
            <a:r>
              <a:rPr b="0" lang="it-IT" sz="2700" spc="-1" strike="noStrike">
                <a:solidFill>
                  <a:srgbClr val="000000"/>
                </a:solidFill>
                <a:latin typeface="Georgia"/>
              </a:rPr>
              <a:t>Obbligo di trasmissione al Collegio regionale di garanzia elettorale della dichiarazione</a:t>
            </a:r>
            <a:endParaRPr b="0" lang="it-IT" sz="2700" spc="-1" strike="noStrike">
              <a:solidFill>
                <a:srgbClr val="000000"/>
              </a:solidFill>
              <a:latin typeface="Georgia"/>
            </a:endParaRPr>
          </a:p>
          <a:p>
            <a:pPr marL="228600" algn="ctr">
              <a:lnSpc>
                <a:spcPct val="100000"/>
              </a:lnSpc>
              <a:spcBef>
                <a:spcPts val="541"/>
              </a:spcBef>
            </a:pPr>
            <a:endParaRPr b="0" lang="it-IT" sz="2700" spc="-1" strike="noStrike">
              <a:solidFill>
                <a:srgbClr val="000000"/>
              </a:solidFill>
              <a:latin typeface="Georgia"/>
            </a:endParaRPr>
          </a:p>
          <a:p>
            <a:pPr marL="228600" algn="ctr">
              <a:lnSpc>
                <a:spcPct val="100000"/>
              </a:lnSpc>
              <a:spcBef>
                <a:spcPts val="541"/>
              </a:spcBef>
            </a:pPr>
            <a:r>
              <a:rPr b="0" lang="it-IT" sz="2700" spc="-1" strike="noStrike">
                <a:solidFill>
                  <a:srgbClr val="000000"/>
                </a:solidFill>
                <a:latin typeface="Georgia"/>
              </a:rPr>
              <a:t>ANCHE I CANDIDIDATI CHE NON HANNO SOSTENUTO SPESE O RICEVUTO CONTRIBUTI</a:t>
            </a:r>
            <a:endParaRPr b="0" lang="it-IT" sz="2700" spc="-1" strike="noStrike">
              <a:solidFill>
                <a:srgbClr val="000000"/>
              </a:solidFill>
              <a:latin typeface="Georgia"/>
            </a:endParaRPr>
          </a:p>
          <a:p>
            <a:pPr marL="228600" algn="ctr">
              <a:lnSpc>
                <a:spcPct val="100000"/>
              </a:lnSpc>
              <a:spcBef>
                <a:spcPts val="541"/>
              </a:spcBef>
            </a:pPr>
            <a:endParaRPr b="0" lang="it-IT" sz="27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  <mc:AlternateContent>
    <mc:Choice Requires="p14">
      <p:transition spd="slow" p14:dur="3400"/>
    </mc:Choice>
    <mc:Fallback>
      <p:transition spd="slow"/>
    </mc:Fallback>
  </mc:AlternateContent>
  <p:timing>
    <p:tnLst>
      <p:par>
        <p:cTn id="109" dur="indefinite" restart="never" nodeType="tmRoot">
          <p:childTnLst>
            <p:seq>
              <p:cTn id="110" dur="indefinite" nodeType="mainSeq">
                <p:childTnLst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15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nodeType="clickEffect" fill="hold" presetClass="entr" presetID="4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20" dur="1000"/>
                                        <p:tgtEl>
                                          <p:spTgt spid="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121" dur="1000" fill="hold"/>
                                        <p:tgtEl>
                                          <p:spTgt spid="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2" dur="1000" fill="hold"/>
                                        <p:tgtEl>
                                          <p:spTgt spid="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nodeType="clickEffect" fill="hold" presetClass="entr" presetID="4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27" dur="1000"/>
                                        <p:tgtEl>
                                          <p:spTgt spid="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128" dur="1000" fill="hold"/>
                                        <p:tgtEl>
                                          <p:spTgt spid="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9" dur="1000" fill="hold"/>
                                        <p:tgtEl>
                                          <p:spTgt spid="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nodeType="clickEffect" fill="hold" presetClass="entr" presetID="4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34" dur="1000"/>
                                        <p:tgtEl>
                                          <p:spTgt spid="1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135" dur="1000" fill="hold"/>
                                        <p:tgtEl>
                                          <p:spTgt spid="1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36" dur="1000" fill="hold"/>
                                        <p:tgtEl>
                                          <p:spTgt spid="1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nodeType="clickEffect" fill="hold" presetClass="entr" presetID="4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41" dur="1000"/>
                                        <p:tgtEl>
                                          <p:spTgt spid="1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142" dur="1000" fill="hold"/>
                                        <p:tgtEl>
                                          <p:spTgt spid="1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3" dur="1000" fill="hold"/>
                                        <p:tgtEl>
                                          <p:spTgt spid="1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extShape 1"/>
          <p:cNvSpPr txBox="1"/>
          <p:nvPr/>
        </p:nvSpPr>
        <p:spPr>
          <a:xfrm>
            <a:off x="301680" y="228600"/>
            <a:ext cx="8533440" cy="7578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>
            <a:noAutofit/>
          </a:bodyPr>
          <a:p>
            <a:pPr algn="ctr">
              <a:lnSpc>
                <a:spcPct val="100000"/>
              </a:lnSpc>
            </a:pPr>
            <a:r>
              <a:rPr b="0" lang="it-IT" sz="2400" spc="-1" strike="noStrike">
                <a:solidFill>
                  <a:srgbClr val="7b9899"/>
                </a:solidFill>
                <a:latin typeface="Georgia"/>
              </a:rPr>
              <a:t>LA DOCUMENTAZIONE DA TRASMETTERE</a:t>
            </a:r>
            <a:br/>
            <a:r>
              <a:rPr b="0" lang="it-IT" sz="2400" spc="-1" strike="noStrike">
                <a:solidFill>
                  <a:srgbClr val="7b9899"/>
                </a:solidFill>
                <a:latin typeface="Georgia"/>
              </a:rPr>
              <a:t>tempi e modalità</a:t>
            </a:r>
            <a:endParaRPr b="0" lang="it-IT" sz="24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124" name="TextShape 2"/>
          <p:cNvSpPr txBox="1"/>
          <p:nvPr/>
        </p:nvSpPr>
        <p:spPr>
          <a:xfrm>
            <a:off x="301680" y="1527120"/>
            <a:ext cx="8502840" cy="45709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normAutofit fontScale="68000"/>
          </a:bodyPr>
          <a:p>
            <a:pPr marL="228600" algn="ctr">
              <a:lnSpc>
                <a:spcPct val="100000"/>
              </a:lnSpc>
              <a:spcBef>
                <a:spcPts val="541"/>
              </a:spcBef>
            </a:pPr>
            <a:r>
              <a:rPr b="0" lang="it-IT" sz="2700" spc="-1" strike="noStrike">
                <a:solidFill>
                  <a:srgbClr val="000000"/>
                </a:solidFill>
                <a:latin typeface="Georgia"/>
              </a:rPr>
              <a:t>Entro 90  Giorni dalla data di proclamazione degli eletti</a:t>
            </a:r>
            <a:endParaRPr b="0" lang="it-IT" sz="2700" spc="-1" strike="noStrike">
              <a:solidFill>
                <a:srgbClr val="000000"/>
              </a:solidFill>
              <a:latin typeface="Georgia"/>
            </a:endParaRPr>
          </a:p>
          <a:p>
            <a:pPr marL="228600" algn="ctr">
              <a:lnSpc>
                <a:spcPct val="100000"/>
              </a:lnSpc>
              <a:spcBef>
                <a:spcPts val="541"/>
              </a:spcBef>
            </a:pPr>
            <a:endParaRPr b="0" lang="it-IT" sz="2700" spc="-1" strike="noStrike">
              <a:solidFill>
                <a:srgbClr val="000000"/>
              </a:solidFill>
              <a:latin typeface="Georgia"/>
            </a:endParaRPr>
          </a:p>
          <a:p>
            <a:pPr marL="228600" algn="ctr">
              <a:lnSpc>
                <a:spcPct val="100000"/>
              </a:lnSpc>
              <a:spcBef>
                <a:spcPts val="541"/>
              </a:spcBef>
            </a:pPr>
            <a:r>
              <a:rPr b="0" lang="it-IT" sz="2700" spc="-1" strike="noStrike">
                <a:solidFill>
                  <a:srgbClr val="000000"/>
                </a:solidFill>
                <a:latin typeface="Georgia"/>
              </a:rPr>
              <a:t>I candidati eletti e non eletti:</a:t>
            </a:r>
            <a:endParaRPr b="0" lang="it-IT" sz="2700" spc="-1" strike="noStrike">
              <a:solidFill>
                <a:srgbClr val="000000"/>
              </a:solidFill>
              <a:latin typeface="Georgia"/>
            </a:endParaRPr>
          </a:p>
          <a:p>
            <a:pPr marL="228600" algn="ctr">
              <a:lnSpc>
                <a:spcPct val="100000"/>
              </a:lnSpc>
              <a:spcBef>
                <a:spcPts val="541"/>
              </a:spcBef>
            </a:pPr>
            <a:r>
              <a:rPr b="0" lang="it-IT" sz="2700" spc="-1" strike="noStrike">
                <a:solidFill>
                  <a:srgbClr val="000000"/>
                </a:solidFill>
                <a:latin typeface="Georgia"/>
              </a:rPr>
              <a:t> </a:t>
            </a:r>
            <a:r>
              <a:rPr b="0" lang="it-IT" sz="2700" spc="-1" strike="noStrike">
                <a:solidFill>
                  <a:srgbClr val="000000"/>
                </a:solidFill>
                <a:latin typeface="Georgia"/>
              </a:rPr>
              <a:t>obbligo di trasmissione </a:t>
            </a:r>
            <a:endParaRPr b="0" lang="it-IT" sz="2700" spc="-1" strike="noStrike">
              <a:solidFill>
                <a:srgbClr val="000000"/>
              </a:solidFill>
              <a:latin typeface="Georgia"/>
            </a:endParaRPr>
          </a:p>
          <a:p>
            <a:pPr marL="228600" algn="ctr">
              <a:lnSpc>
                <a:spcPct val="100000"/>
              </a:lnSpc>
              <a:spcBef>
                <a:spcPts val="541"/>
              </a:spcBef>
            </a:pPr>
            <a:r>
              <a:rPr b="0" lang="it-IT" sz="2700" spc="-1" strike="noStrike">
                <a:solidFill>
                  <a:srgbClr val="000000"/>
                </a:solidFill>
                <a:latin typeface="Georgia"/>
              </a:rPr>
              <a:t>SOLO ed ESLUSIVAMENTE a mezzo PEC </a:t>
            </a:r>
            <a:endParaRPr b="0" lang="it-IT" sz="2700" spc="-1" strike="noStrike">
              <a:solidFill>
                <a:srgbClr val="000000"/>
              </a:solidFill>
              <a:latin typeface="Georgia"/>
            </a:endParaRPr>
          </a:p>
          <a:p>
            <a:pPr marL="228600" algn="ctr">
              <a:lnSpc>
                <a:spcPct val="100000"/>
              </a:lnSpc>
              <a:spcBef>
                <a:spcPts val="541"/>
              </a:spcBef>
            </a:pPr>
            <a:r>
              <a:rPr b="0" lang="it-IT" sz="2700" spc="-1" strike="noStrike" u="sng">
                <a:solidFill>
                  <a:srgbClr val="00a3d6"/>
                </a:solidFill>
                <a:uFillTx/>
                <a:latin typeface="Georgia"/>
                <a:hlinkClick r:id="rId1"/>
              </a:rPr>
              <a:t>prot.ca.venezia@giustiziacert.it</a:t>
            </a:r>
            <a:endParaRPr b="0" lang="it-IT" sz="2700" spc="-1" strike="noStrike">
              <a:solidFill>
                <a:srgbClr val="000000"/>
              </a:solidFill>
              <a:latin typeface="Georgia"/>
            </a:endParaRPr>
          </a:p>
          <a:p>
            <a:pPr marL="228600" algn="ctr">
              <a:lnSpc>
                <a:spcPct val="100000"/>
              </a:lnSpc>
              <a:spcBef>
                <a:spcPts val="541"/>
              </a:spcBef>
            </a:pPr>
            <a:endParaRPr b="0" lang="it-IT" sz="2700" spc="-1" strike="noStrike">
              <a:solidFill>
                <a:srgbClr val="000000"/>
              </a:solidFill>
              <a:latin typeface="Georgia"/>
            </a:endParaRPr>
          </a:p>
          <a:p>
            <a:pPr marL="228600" algn="ctr">
              <a:lnSpc>
                <a:spcPct val="100000"/>
              </a:lnSpc>
              <a:spcBef>
                <a:spcPts val="541"/>
              </a:spcBef>
            </a:pPr>
            <a:r>
              <a:rPr b="0" lang="it-IT" sz="2700" spc="-1" strike="noStrike">
                <a:solidFill>
                  <a:srgbClr val="000000"/>
                </a:solidFill>
                <a:latin typeface="Georgia"/>
              </a:rPr>
              <a:t>Moduli ufficiali scaricabili dal sito della </a:t>
            </a:r>
            <a:endParaRPr b="0" lang="it-IT" sz="2700" spc="-1" strike="noStrike">
              <a:solidFill>
                <a:srgbClr val="000000"/>
              </a:solidFill>
              <a:latin typeface="Georgia"/>
            </a:endParaRPr>
          </a:p>
          <a:p>
            <a:pPr marL="228600" algn="ctr">
              <a:lnSpc>
                <a:spcPct val="100000"/>
              </a:lnSpc>
              <a:spcBef>
                <a:spcPts val="541"/>
              </a:spcBef>
            </a:pPr>
            <a:r>
              <a:rPr b="0" lang="it-IT" sz="2700" spc="-1" strike="noStrike">
                <a:solidFill>
                  <a:srgbClr val="000000"/>
                </a:solidFill>
                <a:latin typeface="Georgia"/>
              </a:rPr>
              <a:t>Corte d’Appello </a:t>
            </a:r>
            <a:endParaRPr b="0" lang="it-IT" sz="2700" spc="-1" strike="noStrike">
              <a:solidFill>
                <a:srgbClr val="000000"/>
              </a:solidFill>
              <a:latin typeface="Georgia"/>
            </a:endParaRPr>
          </a:p>
          <a:p>
            <a:pPr marL="228600" algn="ctr">
              <a:lnSpc>
                <a:spcPct val="100000"/>
              </a:lnSpc>
              <a:spcBef>
                <a:spcPts val="541"/>
              </a:spcBef>
            </a:pPr>
            <a:r>
              <a:rPr b="0" lang="it-IT" sz="2700" spc="-1" strike="noStrike">
                <a:solidFill>
                  <a:srgbClr val="000000"/>
                </a:solidFill>
                <a:latin typeface="Georgia"/>
              </a:rPr>
              <a:t>Firmati e compilati in ogni parte in modo chiaro e leggibile</a:t>
            </a:r>
            <a:endParaRPr b="0" lang="it-IT" sz="2700" spc="-1" strike="noStrike">
              <a:solidFill>
                <a:srgbClr val="000000"/>
              </a:solidFill>
              <a:latin typeface="Georgia"/>
            </a:endParaRPr>
          </a:p>
          <a:p>
            <a:pPr marL="228600" algn="ctr">
              <a:lnSpc>
                <a:spcPct val="100000"/>
              </a:lnSpc>
              <a:spcBef>
                <a:spcPts val="541"/>
              </a:spcBef>
            </a:pPr>
            <a:endParaRPr b="0" lang="it-IT" sz="27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  <mc:AlternateContent>
    <mc:Choice Requires="p14">
      <p:transition spd="slow" p14:dur="3400"/>
    </mc:Choice>
    <mc:Fallback>
      <p:transition spd="slow"/>
    </mc:Fallback>
  </mc:AlternateContent>
  <p:timing>
    <p:tnLst>
      <p:par>
        <p:cTn id="144" dur="indefinite" restart="never" nodeType="tmRoot">
          <p:childTnLst>
            <p:seq>
              <p:cTn id="145" dur="indefinite" nodeType="mainSeq">
                <p:childTnLst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50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nodeType="clickEffect" fill="hold" presetClass="entr" presetID="4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55" dur="1000"/>
                                        <p:tgtEl>
                                          <p:spTgt spid="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156" dur="1000" fill="hold"/>
                                        <p:tgtEl>
                                          <p:spTgt spid="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57" dur="1000" fill="hold"/>
                                        <p:tgtEl>
                                          <p:spTgt spid="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nodeType="clickEffect" fill="hold" presetClass="entr" presetID="4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62" dur="1000"/>
                                        <p:tgtEl>
                                          <p:spTgt spid="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163" dur="1000" fill="hold"/>
                                        <p:tgtEl>
                                          <p:spTgt spid="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4" dur="1000" fill="hold"/>
                                        <p:tgtEl>
                                          <p:spTgt spid="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nodeType="clickEffect" fill="hold" presetClass="entr" presetID="4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69" dur="1000"/>
                                        <p:tgtEl>
                                          <p:spTgt spid="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170" dur="1000" fill="hold"/>
                                        <p:tgtEl>
                                          <p:spTgt spid="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71" dur="1000" fill="hold"/>
                                        <p:tgtEl>
                                          <p:spTgt spid="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nodeType="clickEffect" fill="hold" presetClass="entr" presetID="4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76" dur="1000"/>
                                        <p:tgtEl>
                                          <p:spTgt spid="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177" dur="1000" fill="hold"/>
                                        <p:tgtEl>
                                          <p:spTgt spid="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78" dur="1000" fill="hold"/>
                                        <p:tgtEl>
                                          <p:spTgt spid="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nodeType="clickEffect" fill="hold" presetClass="entr" presetID="4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83" dur="1000"/>
                                        <p:tgtEl>
                                          <p:spTgt spid="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184" dur="1000" fill="hold"/>
                                        <p:tgtEl>
                                          <p:spTgt spid="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85" dur="1000" fill="hold"/>
                                        <p:tgtEl>
                                          <p:spTgt spid="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nodeType="clickEffect" fill="hold" presetClass="entr" presetID="4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90" dur="1000"/>
                                        <p:tgtEl>
                                          <p:spTgt spid="1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191" dur="1000" fill="hold"/>
                                        <p:tgtEl>
                                          <p:spTgt spid="1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92" dur="1000" fill="hold"/>
                                        <p:tgtEl>
                                          <p:spTgt spid="1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nodeType="clickEffect" fill="hold" presetClass="entr" presetID="4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97" dur="1000"/>
                                        <p:tgtEl>
                                          <p:spTgt spid="1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198" dur="1000" fill="hold"/>
                                        <p:tgtEl>
                                          <p:spTgt spid="1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99" dur="1000" fill="hold"/>
                                        <p:tgtEl>
                                          <p:spTgt spid="1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nodeType="clickEffect" fill="hold" presetClass="entr" presetID="4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04" dur="1000"/>
                                        <p:tgtEl>
                                          <p:spTgt spid="12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205" dur="1000" fill="hold"/>
                                        <p:tgtEl>
                                          <p:spTgt spid="12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06" dur="1000" fill="hold"/>
                                        <p:tgtEl>
                                          <p:spTgt spid="12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nodeType="clickEffect" fill="hold" presetClass="entr" presetID="4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11" dur="1000"/>
                                        <p:tgtEl>
                                          <p:spTgt spid="12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212" dur="1000" fill="hold"/>
                                        <p:tgtEl>
                                          <p:spTgt spid="12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13" dur="1000" fill="hold"/>
                                        <p:tgtEl>
                                          <p:spTgt spid="12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TextShape 1"/>
          <p:cNvSpPr txBox="1"/>
          <p:nvPr/>
        </p:nvSpPr>
        <p:spPr>
          <a:xfrm>
            <a:off x="301680" y="228600"/>
            <a:ext cx="8533440" cy="7578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>
            <a:noAutofit/>
          </a:bodyPr>
          <a:p>
            <a:pPr algn="ctr">
              <a:lnSpc>
                <a:spcPct val="100000"/>
              </a:lnSpc>
            </a:pPr>
            <a:r>
              <a:rPr b="0" lang="it-IT" sz="2400" spc="-1" strike="noStrike">
                <a:solidFill>
                  <a:srgbClr val="7b9899"/>
                </a:solidFill>
                <a:latin typeface="Georgia"/>
              </a:rPr>
              <a:t>LA DOCUMENTAZIONE DA TRASMETTERE</a:t>
            </a:r>
            <a:br/>
            <a:r>
              <a:rPr b="0" lang="it-IT" sz="2400" spc="-1" strike="noStrike">
                <a:solidFill>
                  <a:srgbClr val="7b9899"/>
                </a:solidFill>
                <a:latin typeface="Georgia"/>
              </a:rPr>
              <a:t>DICHIARAZIONE E RENDICONTO</a:t>
            </a:r>
            <a:endParaRPr b="0" lang="it-IT" sz="24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126" name="TextShape 2"/>
          <p:cNvSpPr txBox="1"/>
          <p:nvPr/>
        </p:nvSpPr>
        <p:spPr>
          <a:xfrm>
            <a:off x="301680" y="1527120"/>
            <a:ext cx="8502840" cy="45709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noAutofit/>
          </a:bodyPr>
          <a:p>
            <a:pPr marL="228600" algn="ctr">
              <a:lnSpc>
                <a:spcPct val="100000"/>
              </a:lnSpc>
              <a:spcBef>
                <a:spcPts val="541"/>
              </a:spcBef>
            </a:pPr>
            <a:endParaRPr b="0" lang="it-IT" sz="2800" spc="-1" strike="noStrike">
              <a:solidFill>
                <a:srgbClr val="000000"/>
              </a:solidFill>
              <a:latin typeface="Georgia"/>
            </a:endParaRPr>
          </a:p>
          <a:p>
            <a:pPr marL="228600" algn="ctr">
              <a:lnSpc>
                <a:spcPct val="100000"/>
              </a:lnSpc>
              <a:spcBef>
                <a:spcPts val="541"/>
              </a:spcBef>
            </a:pPr>
            <a:r>
              <a:rPr b="0" lang="it-IT" sz="2700" spc="-1" strike="noStrike">
                <a:solidFill>
                  <a:srgbClr val="000000"/>
                </a:solidFill>
                <a:latin typeface="Georgia"/>
              </a:rPr>
              <a:t>I candidati che hanno sostenuto spese:</a:t>
            </a:r>
            <a:endParaRPr b="0" lang="it-IT" sz="2700" spc="-1" strike="noStrike">
              <a:solidFill>
                <a:srgbClr val="000000"/>
              </a:solidFill>
              <a:latin typeface="Georgia"/>
            </a:endParaRPr>
          </a:p>
          <a:p>
            <a:pPr marL="228600" algn="ctr">
              <a:lnSpc>
                <a:spcPct val="100000"/>
              </a:lnSpc>
              <a:spcBef>
                <a:spcPts val="541"/>
              </a:spcBef>
            </a:pPr>
            <a:endParaRPr b="0" lang="it-IT" sz="2700" spc="-1" strike="noStrike">
              <a:solidFill>
                <a:srgbClr val="000000"/>
              </a:solidFill>
              <a:latin typeface="Georgia"/>
            </a:endParaRPr>
          </a:p>
          <a:p>
            <a:pPr marL="228600" algn="ctr">
              <a:lnSpc>
                <a:spcPct val="100000"/>
              </a:lnSpc>
              <a:spcBef>
                <a:spcPts val="541"/>
              </a:spcBef>
            </a:pPr>
            <a:r>
              <a:rPr b="0" lang="it-IT" sz="2700" spc="-1" strike="noStrike">
                <a:solidFill>
                  <a:srgbClr val="000000"/>
                </a:solidFill>
                <a:latin typeface="Georgia"/>
              </a:rPr>
              <a:t>Modello </a:t>
            </a:r>
            <a:endParaRPr b="0" lang="it-IT" sz="2700" spc="-1" strike="noStrike">
              <a:solidFill>
                <a:srgbClr val="000000"/>
              </a:solidFill>
              <a:latin typeface="Georgia"/>
            </a:endParaRPr>
          </a:p>
          <a:p>
            <a:pPr marL="228600" algn="ctr">
              <a:lnSpc>
                <a:spcPct val="100000"/>
              </a:lnSpc>
              <a:spcBef>
                <a:spcPts val="541"/>
              </a:spcBef>
            </a:pPr>
            <a:r>
              <a:rPr b="0" lang="it-IT" sz="2700" spc="-1" strike="noStrike">
                <a:solidFill>
                  <a:srgbClr val="000000"/>
                </a:solidFill>
                <a:latin typeface="Georgia"/>
              </a:rPr>
              <a:t>DICHIARAZIONE E RENDICONTO </a:t>
            </a:r>
            <a:endParaRPr b="0" lang="it-IT" sz="2700" spc="-1" strike="noStrike">
              <a:solidFill>
                <a:srgbClr val="000000"/>
              </a:solidFill>
              <a:latin typeface="Georgia"/>
            </a:endParaRPr>
          </a:p>
          <a:p>
            <a:pPr marL="228600" algn="ctr">
              <a:lnSpc>
                <a:spcPct val="100000"/>
              </a:lnSpc>
              <a:spcBef>
                <a:spcPts val="541"/>
              </a:spcBef>
            </a:pPr>
            <a:r>
              <a:rPr b="0" lang="it-IT" sz="2700" spc="-1" strike="noStrike">
                <a:solidFill>
                  <a:srgbClr val="000000"/>
                </a:solidFill>
                <a:latin typeface="Georgia"/>
              </a:rPr>
              <a:t>Con Prospetti e Allegati</a:t>
            </a:r>
            <a:endParaRPr b="0" lang="it-IT" sz="2700" spc="-1" strike="noStrike">
              <a:solidFill>
                <a:srgbClr val="000000"/>
              </a:solidFill>
              <a:latin typeface="Georgia"/>
            </a:endParaRPr>
          </a:p>
          <a:p>
            <a:pPr marL="228600" algn="ctr">
              <a:lnSpc>
                <a:spcPct val="100000"/>
              </a:lnSpc>
              <a:spcBef>
                <a:spcPts val="541"/>
              </a:spcBef>
            </a:pPr>
            <a:endParaRPr b="0" lang="it-IT" sz="2700" spc="-1" strike="noStrike">
              <a:solidFill>
                <a:srgbClr val="000000"/>
              </a:solidFill>
              <a:latin typeface="Georgia"/>
            </a:endParaRPr>
          </a:p>
          <a:p>
            <a:pPr marL="228600" algn="ctr">
              <a:lnSpc>
                <a:spcPct val="100000"/>
              </a:lnSpc>
              <a:spcBef>
                <a:spcPts val="541"/>
              </a:spcBef>
            </a:pPr>
            <a:endParaRPr b="0" lang="it-IT" sz="27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  <mc:AlternateContent>
    <mc:Choice Requires="p14">
      <p:transition spd="slow" p14:dur="3400"/>
    </mc:Choice>
    <mc:Fallback>
      <p:transition spd="slow"/>
    </mc:Fallback>
  </mc:AlternateContent>
  <p:timing>
    <p:tnLst>
      <p:par>
        <p:cTn id="214" dur="indefinite" restart="never" nodeType="tmRoot">
          <p:childTnLst>
            <p:seq>
              <p:cTn id="215" dur="indefinite" nodeType="mainSeq">
                <p:childTnLst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20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nodeType="clickEffect" fill="hold" presetClass="entr" presetID="4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25" dur="1000"/>
                                        <p:tgtEl>
                                          <p:spTgt spid="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226" dur="1000" fill="hold"/>
                                        <p:tgtEl>
                                          <p:spTgt spid="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27" dur="1000" fill="hold"/>
                                        <p:tgtEl>
                                          <p:spTgt spid="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nodeType="clickEffect" fill="hold" presetClass="entr" presetID="4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32" dur="1000"/>
                                        <p:tgtEl>
                                          <p:spTgt spid="1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233" dur="1000" fill="hold"/>
                                        <p:tgtEl>
                                          <p:spTgt spid="1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34" dur="1000" fill="hold"/>
                                        <p:tgtEl>
                                          <p:spTgt spid="1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nodeType="clickEffect" fill="hold" presetClass="entr" presetID="4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39" dur="1000"/>
                                        <p:tgtEl>
                                          <p:spTgt spid="1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240" dur="1000" fill="hold"/>
                                        <p:tgtEl>
                                          <p:spTgt spid="1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41" dur="1000" fill="hold"/>
                                        <p:tgtEl>
                                          <p:spTgt spid="1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2" fill="hold">
                      <p:stCondLst>
                        <p:cond delay="indefinite"/>
                      </p:stCondLst>
                      <p:childTnLst>
                        <p:par>
                          <p:cTn id="243" fill="hold">
                            <p:stCondLst>
                              <p:cond delay="0"/>
                            </p:stCondLst>
                            <p:childTnLst>
                              <p:par>
                                <p:cTn id="244" nodeType="clickEffect" fill="hold" presetClass="entr" presetID="4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46" dur="1000"/>
                                        <p:tgtEl>
                                          <p:spTgt spid="1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247" dur="1000" fill="hold"/>
                                        <p:tgtEl>
                                          <p:spTgt spid="1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48" dur="1000" fill="hold"/>
                                        <p:tgtEl>
                                          <p:spTgt spid="1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nodeType="clickEffect" fill="hold" presetClass="entr" presetID="4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53" dur="1000"/>
                                        <p:tgtEl>
                                          <p:spTgt spid="1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254" dur="1000" fill="hold"/>
                                        <p:tgtEl>
                                          <p:spTgt spid="1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55" dur="1000" fill="hold"/>
                                        <p:tgtEl>
                                          <p:spTgt spid="1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TextShape 1"/>
          <p:cNvSpPr txBox="1"/>
          <p:nvPr/>
        </p:nvSpPr>
        <p:spPr>
          <a:xfrm>
            <a:off x="301680" y="228600"/>
            <a:ext cx="8533440" cy="7578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>
            <a:noAutofit/>
          </a:bodyPr>
          <a:p>
            <a:pPr algn="ctr">
              <a:lnSpc>
                <a:spcPct val="100000"/>
              </a:lnSpc>
            </a:pPr>
            <a:r>
              <a:rPr b="0" lang="it-IT" sz="2400" spc="-1" strike="noStrike">
                <a:solidFill>
                  <a:srgbClr val="7b9899"/>
                </a:solidFill>
                <a:latin typeface="Georgia"/>
              </a:rPr>
              <a:t>LA DOCUMENTAZIONE DA TRASMETTERE</a:t>
            </a:r>
            <a:br/>
            <a:r>
              <a:rPr b="0" lang="it-IT" sz="2400" spc="-1" strike="noStrike">
                <a:solidFill>
                  <a:srgbClr val="7b9899"/>
                </a:solidFill>
                <a:latin typeface="Georgia"/>
              </a:rPr>
              <a:t>NESSUNA SPESA SOSTENUTA</a:t>
            </a:r>
            <a:endParaRPr b="0" lang="it-IT" sz="24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128" name="TextShape 2"/>
          <p:cNvSpPr txBox="1"/>
          <p:nvPr/>
        </p:nvSpPr>
        <p:spPr>
          <a:xfrm>
            <a:off x="301680" y="1527120"/>
            <a:ext cx="8502840" cy="45709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normAutofit/>
          </a:bodyPr>
          <a:p>
            <a:pPr marL="228600" algn="ctr">
              <a:lnSpc>
                <a:spcPct val="100000"/>
              </a:lnSpc>
              <a:spcBef>
                <a:spcPts val="541"/>
              </a:spcBef>
            </a:pPr>
            <a:endParaRPr b="0" lang="it-IT" sz="2800" spc="-1" strike="noStrike">
              <a:solidFill>
                <a:srgbClr val="000000"/>
              </a:solidFill>
              <a:latin typeface="Georgia"/>
            </a:endParaRPr>
          </a:p>
          <a:p>
            <a:pPr marL="228600" algn="ctr">
              <a:lnSpc>
                <a:spcPct val="100000"/>
              </a:lnSpc>
              <a:spcBef>
                <a:spcPts val="541"/>
              </a:spcBef>
            </a:pPr>
            <a:r>
              <a:rPr b="0" lang="it-IT" sz="2700" spc="-1" strike="noStrike">
                <a:solidFill>
                  <a:srgbClr val="000000"/>
                </a:solidFill>
                <a:latin typeface="Georgia"/>
              </a:rPr>
              <a:t>I candidati che NON hanno sostenuto spese:</a:t>
            </a:r>
            <a:endParaRPr b="0" lang="it-IT" sz="2700" spc="-1" strike="noStrike">
              <a:solidFill>
                <a:srgbClr val="000000"/>
              </a:solidFill>
              <a:latin typeface="Georgia"/>
            </a:endParaRPr>
          </a:p>
          <a:p>
            <a:pPr marL="228600" algn="ctr">
              <a:lnSpc>
                <a:spcPct val="100000"/>
              </a:lnSpc>
              <a:spcBef>
                <a:spcPts val="541"/>
              </a:spcBef>
            </a:pPr>
            <a:endParaRPr b="0" lang="it-IT" sz="2700" spc="-1" strike="noStrike">
              <a:solidFill>
                <a:srgbClr val="000000"/>
              </a:solidFill>
              <a:latin typeface="Georgia"/>
            </a:endParaRPr>
          </a:p>
          <a:p>
            <a:pPr marL="228600" algn="ctr">
              <a:lnSpc>
                <a:spcPct val="100000"/>
              </a:lnSpc>
              <a:spcBef>
                <a:spcPts val="541"/>
              </a:spcBef>
            </a:pPr>
            <a:r>
              <a:rPr b="0" lang="it-IT" sz="2700" spc="-1" strike="noStrike">
                <a:solidFill>
                  <a:srgbClr val="000000"/>
                </a:solidFill>
                <a:latin typeface="Georgia"/>
              </a:rPr>
              <a:t>Modello </a:t>
            </a:r>
            <a:endParaRPr b="0" lang="it-IT" sz="2700" spc="-1" strike="noStrike">
              <a:solidFill>
                <a:srgbClr val="000000"/>
              </a:solidFill>
              <a:latin typeface="Georgia"/>
            </a:endParaRPr>
          </a:p>
          <a:p>
            <a:pPr marL="228600" algn="ctr">
              <a:lnSpc>
                <a:spcPct val="100000"/>
              </a:lnSpc>
              <a:spcBef>
                <a:spcPts val="541"/>
              </a:spcBef>
            </a:pPr>
            <a:r>
              <a:rPr b="0" lang="it-IT" sz="2700" spc="-1" strike="noStrike">
                <a:solidFill>
                  <a:srgbClr val="000000"/>
                </a:solidFill>
                <a:latin typeface="Georgia"/>
              </a:rPr>
              <a:t>DICHIARAZIONE NESSUNA SPESA SOSTENUTA</a:t>
            </a:r>
            <a:endParaRPr b="0" lang="it-IT" sz="2700" spc="-1" strike="noStrike">
              <a:solidFill>
                <a:srgbClr val="000000"/>
              </a:solidFill>
              <a:latin typeface="Georgia"/>
            </a:endParaRPr>
          </a:p>
          <a:p>
            <a:pPr marL="228600" algn="ctr">
              <a:lnSpc>
                <a:spcPct val="100000"/>
              </a:lnSpc>
              <a:spcBef>
                <a:spcPts val="541"/>
              </a:spcBef>
            </a:pPr>
            <a:endParaRPr b="0" lang="it-IT" sz="2700" spc="-1" strike="noStrike">
              <a:solidFill>
                <a:srgbClr val="000000"/>
              </a:solidFill>
              <a:latin typeface="Georgia"/>
            </a:endParaRPr>
          </a:p>
          <a:p>
            <a:pPr marL="274320" indent="-273960" algn="ctr">
              <a:lnSpc>
                <a:spcPct val="100000"/>
              </a:lnSpc>
              <a:spcBef>
                <a:spcPts val="479"/>
              </a:spcBef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b="0" lang="it-IT" sz="2400" spc="-1" strike="noStrike">
                <a:solidFill>
                  <a:srgbClr val="000000"/>
                </a:solidFill>
                <a:latin typeface="Georgia"/>
              </a:rPr>
              <a:t>Non hanno sostenuto personalmente alcuna spesa</a:t>
            </a:r>
            <a:endParaRPr b="0" lang="it-IT" sz="2400" spc="-1" strike="noStrike">
              <a:solidFill>
                <a:srgbClr val="000000"/>
              </a:solidFill>
              <a:latin typeface="Georgia"/>
            </a:endParaRPr>
          </a:p>
          <a:p>
            <a:pPr marL="274320" indent="-273960" algn="ctr">
              <a:lnSpc>
                <a:spcPct val="100000"/>
              </a:lnSpc>
              <a:spcBef>
                <a:spcPts val="479"/>
              </a:spcBef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b="0" lang="it-IT" sz="2400" spc="-1" strike="noStrike">
                <a:solidFill>
                  <a:srgbClr val="000000"/>
                </a:solidFill>
                <a:latin typeface="Georgia"/>
              </a:rPr>
              <a:t>Non hanno ricevuto da terzi alcun contributo in denaro</a:t>
            </a:r>
            <a:endParaRPr b="0" lang="it-IT" sz="2400" spc="-1" strike="noStrike">
              <a:solidFill>
                <a:srgbClr val="000000"/>
              </a:solidFill>
              <a:latin typeface="Georgia"/>
            </a:endParaRPr>
          </a:p>
          <a:p>
            <a:pPr marL="274320" indent="-273960" algn="ctr">
              <a:lnSpc>
                <a:spcPct val="100000"/>
              </a:lnSpc>
              <a:spcBef>
                <a:spcPts val="479"/>
              </a:spcBef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b="0" lang="it-IT" sz="2400" spc="-1" strike="noStrike">
                <a:solidFill>
                  <a:srgbClr val="000000"/>
                </a:solidFill>
                <a:latin typeface="Georgia"/>
              </a:rPr>
              <a:t> </a:t>
            </a:r>
            <a:endParaRPr b="0" lang="it-IT" sz="24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  <mc:AlternateContent>
    <mc:Choice Requires="p14">
      <p:transition spd="slow" p14:dur="3400"/>
    </mc:Choice>
    <mc:Fallback>
      <p:transition spd="slow"/>
    </mc:Fallback>
  </mc:AlternateContent>
  <p:timing>
    <p:tnLst>
      <p:par>
        <p:cTn id="256" dur="indefinite" restart="never" nodeType="tmRoot">
          <p:childTnLst>
            <p:seq>
              <p:cTn id="257" dur="indefinite" nodeType="mainSeq">
                <p:childTnLst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62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nodeType="clickEffect" fill="hold" presetClass="entr" presetID="4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67" dur="1000"/>
                                        <p:tgtEl>
                                          <p:spTgt spid="1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268" dur="1000" fill="hold"/>
                                        <p:tgtEl>
                                          <p:spTgt spid="1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69" dur="1000" fill="hold"/>
                                        <p:tgtEl>
                                          <p:spTgt spid="1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0" fill="hold">
                      <p:stCondLst>
                        <p:cond delay="indefinite"/>
                      </p:stCondLst>
                      <p:childTnLst>
                        <p:par>
                          <p:cTn id="271" fill="hold">
                            <p:stCondLst>
                              <p:cond delay="0"/>
                            </p:stCondLst>
                            <p:childTnLst>
                              <p:par>
                                <p:cTn id="272" nodeType="clickEffect" fill="hold" presetClass="entr" presetID="4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74" dur="1000"/>
                                        <p:tgtEl>
                                          <p:spTgt spid="1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275" dur="1000" fill="hold"/>
                                        <p:tgtEl>
                                          <p:spTgt spid="1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76" dur="1000" fill="hold"/>
                                        <p:tgtEl>
                                          <p:spTgt spid="1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7" fill="hold">
                      <p:stCondLst>
                        <p:cond delay="indefinite"/>
                      </p:stCondLst>
                      <p:childTnLst>
                        <p:par>
                          <p:cTn id="278" fill="hold">
                            <p:stCondLst>
                              <p:cond delay="0"/>
                            </p:stCondLst>
                            <p:childTnLst>
                              <p:par>
                                <p:cTn id="279" nodeType="clickEffect" fill="hold" presetClass="entr" presetID="4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81" dur="1000"/>
                                        <p:tgtEl>
                                          <p:spTgt spid="1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282" dur="1000" fill="hold"/>
                                        <p:tgtEl>
                                          <p:spTgt spid="1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83" dur="1000" fill="hold"/>
                                        <p:tgtEl>
                                          <p:spTgt spid="1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4" fill="hold">
                      <p:stCondLst>
                        <p:cond delay="indefinite"/>
                      </p:stCondLst>
                      <p:childTnLst>
                        <p:par>
                          <p:cTn id="285" fill="hold">
                            <p:stCondLst>
                              <p:cond delay="0"/>
                            </p:stCondLst>
                            <p:childTnLst>
                              <p:par>
                                <p:cTn id="286" nodeType="clickEffect" fill="hold" presetClass="entr" presetID="4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88" dur="1000"/>
                                        <p:tgtEl>
                                          <p:spTgt spid="1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289" dur="1000" fill="hold"/>
                                        <p:tgtEl>
                                          <p:spTgt spid="1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90" dur="1000" fill="hold"/>
                                        <p:tgtEl>
                                          <p:spTgt spid="1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nodeType="clickEffect" fill="hold" presetClass="entr" presetID="4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95" dur="1000"/>
                                        <p:tgtEl>
                                          <p:spTgt spid="1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296" dur="1000" fill="hold"/>
                                        <p:tgtEl>
                                          <p:spTgt spid="1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97" dur="1000" fill="hold"/>
                                        <p:tgtEl>
                                          <p:spTgt spid="1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8" fill="hold">
                      <p:stCondLst>
                        <p:cond delay="indefinite"/>
                      </p:stCondLst>
                      <p:childTnLst>
                        <p:par>
                          <p:cTn id="299" fill="hold">
                            <p:stCondLst>
                              <p:cond delay="0"/>
                            </p:stCondLst>
                            <p:childTnLst>
                              <p:par>
                                <p:cTn id="300" nodeType="clickEffect" fill="hold" presetClass="entr" presetID="4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302" dur="1000"/>
                                        <p:tgtEl>
                                          <p:spTgt spid="12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303" dur="1000" fill="hold"/>
                                        <p:tgtEl>
                                          <p:spTgt spid="12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04" dur="1000" fill="hold"/>
                                        <p:tgtEl>
                                          <p:spTgt spid="12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TextShape 1"/>
          <p:cNvSpPr txBox="1"/>
          <p:nvPr/>
        </p:nvSpPr>
        <p:spPr>
          <a:xfrm>
            <a:off x="301680" y="228600"/>
            <a:ext cx="8533440" cy="7578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>
            <a:noAutofit/>
          </a:bodyPr>
          <a:p>
            <a:pPr algn="ctr">
              <a:lnSpc>
                <a:spcPct val="100000"/>
              </a:lnSpc>
            </a:pPr>
            <a:r>
              <a:rPr b="0" lang="it-IT" sz="2400" spc="-1" strike="noStrike">
                <a:solidFill>
                  <a:srgbClr val="7b9899"/>
                </a:solidFill>
                <a:latin typeface="Georgia"/>
              </a:rPr>
              <a:t>LA DOCUMENTAZIONE DA TRASMETTERE</a:t>
            </a:r>
            <a:br/>
            <a:r>
              <a:rPr b="0" lang="it-IT" sz="2400" spc="-1" strike="noStrike">
                <a:solidFill>
                  <a:srgbClr val="7b9899"/>
                </a:solidFill>
                <a:latin typeface="Georgia"/>
              </a:rPr>
              <a:t>mancata trasmissione</a:t>
            </a:r>
            <a:endParaRPr b="0" lang="it-IT" sz="24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130" name="TextShape 2"/>
          <p:cNvSpPr txBox="1"/>
          <p:nvPr/>
        </p:nvSpPr>
        <p:spPr>
          <a:xfrm>
            <a:off x="301680" y="1527120"/>
            <a:ext cx="8502840" cy="45709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normAutofit/>
          </a:bodyPr>
          <a:p>
            <a:pPr marL="228600" algn="ctr">
              <a:lnSpc>
                <a:spcPct val="100000"/>
              </a:lnSpc>
              <a:spcBef>
                <a:spcPts val="541"/>
              </a:spcBef>
            </a:pPr>
            <a:endParaRPr b="0" lang="it-IT" sz="2800" spc="-1" strike="noStrike">
              <a:solidFill>
                <a:srgbClr val="000000"/>
              </a:solidFill>
              <a:latin typeface="Georgia"/>
            </a:endParaRPr>
          </a:p>
          <a:p>
            <a:pPr marL="228600" algn="ctr">
              <a:lnSpc>
                <a:spcPct val="100000"/>
              </a:lnSpc>
              <a:spcBef>
                <a:spcPts val="541"/>
              </a:spcBef>
            </a:pPr>
            <a:r>
              <a:rPr b="0" lang="it-IT" sz="2700" spc="-1" strike="noStrike">
                <a:solidFill>
                  <a:srgbClr val="000000"/>
                </a:solidFill>
                <a:latin typeface="Georgia"/>
              </a:rPr>
              <a:t>La mancata presentazione nei termini previsti della documentazione:</a:t>
            </a:r>
            <a:endParaRPr b="0" lang="it-IT" sz="2700" spc="-1" strike="noStrike">
              <a:solidFill>
                <a:srgbClr val="000000"/>
              </a:solidFill>
              <a:latin typeface="Georgia"/>
            </a:endParaRPr>
          </a:p>
          <a:p>
            <a:pPr marL="228600" algn="ctr">
              <a:lnSpc>
                <a:spcPct val="100000"/>
              </a:lnSpc>
              <a:spcBef>
                <a:spcPts val="541"/>
              </a:spcBef>
            </a:pPr>
            <a:endParaRPr b="0" lang="it-IT" sz="2700" spc="-1" strike="noStrike">
              <a:solidFill>
                <a:srgbClr val="000000"/>
              </a:solidFill>
              <a:latin typeface="Georgia"/>
            </a:endParaRPr>
          </a:p>
          <a:p>
            <a:pPr marL="274320" indent="-273960" algn="ctr">
              <a:lnSpc>
                <a:spcPct val="100000"/>
              </a:lnSpc>
              <a:spcBef>
                <a:spcPts val="479"/>
              </a:spcBef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b="0" lang="it-IT" sz="2400" spc="-1" strike="noStrike">
                <a:solidFill>
                  <a:srgbClr val="000000"/>
                </a:solidFill>
                <a:latin typeface="Georgia"/>
              </a:rPr>
              <a:t>Applicazione di una sanzione che va da un importo minimo di € 25.882,84 ad un importo massimo di €  103.291,38</a:t>
            </a:r>
            <a:endParaRPr b="0" lang="it-IT" sz="2400" spc="-1" strike="noStrike">
              <a:solidFill>
                <a:srgbClr val="000000"/>
              </a:solidFill>
              <a:latin typeface="Georgia"/>
            </a:endParaRPr>
          </a:p>
          <a:p>
            <a:pPr marL="274320" indent="-273960" algn="ctr">
              <a:lnSpc>
                <a:spcPct val="100000"/>
              </a:lnSpc>
              <a:spcBef>
                <a:spcPts val="479"/>
              </a:spcBef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b="0" lang="it-IT" sz="2400" spc="-1" strike="noStrike">
                <a:solidFill>
                  <a:srgbClr val="000000"/>
                </a:solidFill>
                <a:latin typeface="Georgia"/>
              </a:rPr>
              <a:t> </a:t>
            </a:r>
            <a:endParaRPr b="0" lang="it-IT" sz="24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  <mc:AlternateContent>
    <mc:Choice Requires="p14">
      <p:transition spd="slow" p14:dur="3400"/>
    </mc:Choice>
    <mc:Fallback>
      <p:transition spd="slow"/>
    </mc:Fallback>
  </mc:AlternateContent>
  <p:timing>
    <p:tnLst>
      <p:par>
        <p:cTn id="305" dur="indefinite" restart="never" nodeType="tmRoot">
          <p:childTnLst>
            <p:seq>
              <p:cTn id="306" dur="indefinite" nodeType="mainSeq">
                <p:childTnLst>
                  <p:par>
                    <p:cTn id="307" fill="hold">
                      <p:stCondLst>
                        <p:cond delay="indefinite"/>
                      </p:stCondLst>
                      <p:childTnLst>
                        <p:par>
                          <p:cTn id="308" fill="hold">
                            <p:stCondLst>
                              <p:cond delay="0"/>
                            </p:stCondLst>
                            <p:childTnLst>
                              <p:par>
                                <p:cTn id="309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311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2" fill="hold">
                      <p:stCondLst>
                        <p:cond delay="indefinite"/>
                      </p:stCondLst>
                      <p:childTnLst>
                        <p:par>
                          <p:cTn id="313" fill="hold">
                            <p:stCondLst>
                              <p:cond delay="0"/>
                            </p:stCondLst>
                            <p:childTnLst>
                              <p:par>
                                <p:cTn id="314" nodeType="clickEffect" fill="hold" presetClass="entr" presetID="4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316" dur="1000"/>
                                        <p:tgtEl>
                                          <p:spTgt spid="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317" dur="1000" fill="hold"/>
                                        <p:tgtEl>
                                          <p:spTgt spid="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18" dur="1000" fill="hold"/>
                                        <p:tgtEl>
                                          <p:spTgt spid="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9" fill="hold">
                      <p:stCondLst>
                        <p:cond delay="indefinite"/>
                      </p:stCondLst>
                      <p:childTnLst>
                        <p:par>
                          <p:cTn id="320" fill="hold">
                            <p:stCondLst>
                              <p:cond delay="0"/>
                            </p:stCondLst>
                            <p:childTnLst>
                              <p:par>
                                <p:cTn id="321" nodeType="clickEffect" fill="hold" presetClass="entr" presetID="4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323" dur="1000"/>
                                        <p:tgtEl>
                                          <p:spTgt spid="1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324" dur="1000" fill="hold"/>
                                        <p:tgtEl>
                                          <p:spTgt spid="1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25" dur="1000" fill="hold"/>
                                        <p:tgtEl>
                                          <p:spTgt spid="1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6" fill="hold">
                      <p:stCondLst>
                        <p:cond delay="indefinite"/>
                      </p:stCondLst>
                      <p:childTnLst>
                        <p:par>
                          <p:cTn id="327" fill="hold">
                            <p:stCondLst>
                              <p:cond delay="0"/>
                            </p:stCondLst>
                            <p:childTnLst>
                              <p:par>
                                <p:cTn id="328" nodeType="clickEffect" fill="hold" presetClass="entr" presetID="4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330" dur="1000"/>
                                        <p:tgtEl>
                                          <p:spTgt spid="1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331" dur="1000" fill="hold"/>
                                        <p:tgtEl>
                                          <p:spTgt spid="1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32" dur="1000" fill="hold"/>
                                        <p:tgtEl>
                                          <p:spTgt spid="1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TextShape 1"/>
          <p:cNvSpPr txBox="1"/>
          <p:nvPr/>
        </p:nvSpPr>
        <p:spPr>
          <a:xfrm>
            <a:off x="301680" y="228600"/>
            <a:ext cx="8533440" cy="7578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>
            <a:noAutofit/>
          </a:bodyPr>
          <a:p>
            <a:pPr algn="ctr">
              <a:lnSpc>
                <a:spcPct val="100000"/>
              </a:lnSpc>
            </a:pPr>
            <a:r>
              <a:rPr b="0" lang="it-IT" sz="2400" spc="-1" strike="noStrike">
                <a:solidFill>
                  <a:srgbClr val="7b9899"/>
                </a:solidFill>
                <a:latin typeface="Georgia"/>
              </a:rPr>
              <a:t>MANDATARIO ELETTORALE</a:t>
            </a:r>
            <a:endParaRPr b="0" lang="it-IT" sz="24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132" name="TextShape 2"/>
          <p:cNvSpPr txBox="1"/>
          <p:nvPr/>
        </p:nvSpPr>
        <p:spPr>
          <a:xfrm>
            <a:off x="301680" y="1527120"/>
            <a:ext cx="8502840" cy="45709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normAutofit/>
          </a:bodyPr>
          <a:p>
            <a:pPr marL="228600" algn="ctr">
              <a:lnSpc>
                <a:spcPct val="100000"/>
              </a:lnSpc>
              <a:spcBef>
                <a:spcPts val="541"/>
              </a:spcBef>
            </a:pPr>
            <a:r>
              <a:rPr b="0" lang="it-IT" sz="2700" spc="-1" strike="noStrike" u="sng">
                <a:solidFill>
                  <a:srgbClr val="000000"/>
                </a:solidFill>
                <a:uFillTx/>
                <a:latin typeface="Georgia"/>
              </a:rPr>
              <a:t>I candidati che</a:t>
            </a:r>
            <a:endParaRPr b="0" lang="it-IT" sz="2700" spc="-1" strike="noStrike">
              <a:solidFill>
                <a:srgbClr val="000000"/>
              </a:solidFill>
              <a:latin typeface="Georgia"/>
            </a:endParaRPr>
          </a:p>
          <a:p>
            <a:pPr marL="717480" indent="-272520">
              <a:lnSpc>
                <a:spcPct val="100000"/>
              </a:lnSpc>
              <a:spcBef>
                <a:spcPts val="541"/>
              </a:spcBef>
              <a:buClr>
                <a:srgbClr val="d16349"/>
              </a:buClr>
              <a:buSzPct val="85000"/>
              <a:buFont typeface="Wingdings 2" charset="2"/>
              <a:buChar char=""/>
            </a:pPr>
            <a:r>
              <a:rPr b="0" lang="it-IT" sz="2700" spc="-1" strike="noStrike">
                <a:solidFill>
                  <a:srgbClr val="000000"/>
                </a:solidFill>
                <a:latin typeface="Georgia"/>
              </a:rPr>
              <a:t>Ricevono fondi (di qualsiasi importo) per il finanziamento della propria campagna elettorale</a:t>
            </a:r>
            <a:endParaRPr b="0" lang="it-IT" sz="2700" spc="-1" strike="noStrike">
              <a:solidFill>
                <a:srgbClr val="000000"/>
              </a:solidFill>
              <a:latin typeface="Georgia"/>
            </a:endParaRPr>
          </a:p>
          <a:p>
            <a:pPr marL="717480" indent="-272520">
              <a:lnSpc>
                <a:spcPct val="100000"/>
              </a:lnSpc>
              <a:spcBef>
                <a:spcPts val="561"/>
              </a:spcBef>
              <a:buClr>
                <a:srgbClr val="d16349"/>
              </a:buClr>
              <a:buSzPct val="85000"/>
              <a:buFont typeface="Wingdings 2" charset="2"/>
              <a:buChar char=""/>
            </a:pPr>
            <a:r>
              <a:rPr b="0" lang="it-IT" sz="2700" spc="-1" strike="noStrike">
                <a:solidFill>
                  <a:srgbClr val="000000"/>
                </a:solidFill>
                <a:latin typeface="Georgia"/>
              </a:rPr>
              <a:t>Spendono più di </a:t>
            </a:r>
            <a:r>
              <a:rPr b="0" lang="it-IT" sz="2800" spc="-1" strike="noStrike">
                <a:solidFill>
                  <a:srgbClr val="000000"/>
                </a:solidFill>
                <a:latin typeface="Georgia"/>
              </a:rPr>
              <a:t>€</a:t>
            </a:r>
            <a:r>
              <a:rPr b="0" lang="it-IT" sz="2700" spc="-1" strike="noStrike">
                <a:solidFill>
                  <a:srgbClr val="000000"/>
                </a:solidFill>
                <a:latin typeface="Georgia"/>
              </a:rPr>
              <a:t> 2.500,00 personali</a:t>
            </a:r>
            <a:endParaRPr b="0" lang="it-IT" sz="2700" spc="-1" strike="noStrike">
              <a:solidFill>
                <a:srgbClr val="000000"/>
              </a:solidFill>
              <a:latin typeface="Georgia"/>
            </a:endParaRPr>
          </a:p>
          <a:p>
            <a:pPr marL="228600" algn="ctr">
              <a:lnSpc>
                <a:spcPct val="100000"/>
              </a:lnSpc>
              <a:spcBef>
                <a:spcPts val="541"/>
              </a:spcBef>
            </a:pPr>
            <a:r>
              <a:rPr b="1" lang="it-IT" sz="2700" spc="-1" strike="noStrike">
                <a:solidFill>
                  <a:srgbClr val="000000"/>
                </a:solidFill>
                <a:latin typeface="Georgia"/>
              </a:rPr>
              <a:t>OBBLIGATORIETA’</a:t>
            </a:r>
            <a:endParaRPr b="0" lang="it-IT" sz="2700" spc="-1" strike="noStrike">
              <a:solidFill>
                <a:srgbClr val="000000"/>
              </a:solidFill>
              <a:latin typeface="Georgia"/>
            </a:endParaRPr>
          </a:p>
          <a:p>
            <a:pPr marL="274320" indent="-273960" algn="ctr">
              <a:lnSpc>
                <a:spcPct val="100000"/>
              </a:lnSpc>
              <a:spcBef>
                <a:spcPts val="479"/>
              </a:spcBef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b="0" lang="it-IT" sz="2400" spc="-1" strike="noStrike">
                <a:solidFill>
                  <a:srgbClr val="000000"/>
                </a:solidFill>
                <a:latin typeface="Georgia"/>
              </a:rPr>
              <a:t>Designazione mandatario elettorale (dichiarazione scritta autenticata da un pubblico ufficiale)</a:t>
            </a:r>
            <a:endParaRPr b="0" lang="it-IT" sz="2400" spc="-1" strike="noStrike">
              <a:solidFill>
                <a:srgbClr val="000000"/>
              </a:solidFill>
              <a:latin typeface="Georgia"/>
            </a:endParaRPr>
          </a:p>
          <a:p>
            <a:pPr marL="274320" indent="-273960" algn="ctr">
              <a:lnSpc>
                <a:spcPct val="100000"/>
              </a:lnSpc>
              <a:spcBef>
                <a:spcPts val="479"/>
              </a:spcBef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b="0" lang="it-IT" sz="2400" spc="-1" strike="noStrike">
                <a:solidFill>
                  <a:srgbClr val="000000"/>
                </a:solidFill>
                <a:latin typeface="Georgia"/>
              </a:rPr>
              <a:t>Trasmissione al Collegio Regionale di Garanzia Elettorale copia della nomina del mandatario elettorale</a:t>
            </a:r>
            <a:endParaRPr b="0" lang="it-IT" sz="2400" spc="-1" strike="noStrike">
              <a:solidFill>
                <a:srgbClr val="000000"/>
              </a:solidFill>
              <a:latin typeface="Georgia"/>
            </a:endParaRPr>
          </a:p>
          <a:p>
            <a:pPr marL="274320" indent="-273960" algn="ctr">
              <a:lnSpc>
                <a:spcPct val="100000"/>
              </a:lnSpc>
              <a:spcBef>
                <a:spcPts val="479"/>
              </a:spcBef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b="0" lang="it-IT" sz="2400" spc="-1" strike="noStrike">
                <a:solidFill>
                  <a:srgbClr val="000000"/>
                </a:solidFill>
                <a:latin typeface="Georgia"/>
              </a:rPr>
              <a:t> </a:t>
            </a:r>
            <a:endParaRPr b="0" lang="it-IT" sz="24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  <mc:AlternateContent>
    <mc:Choice Requires="p14">
      <p:transition spd="slow" p14:dur="3400"/>
    </mc:Choice>
    <mc:Fallback>
      <p:transition spd="slow"/>
    </mc:Fallback>
  </mc:AlternateContent>
  <p:timing>
    <p:tnLst>
      <p:par>
        <p:cTn id="333" dur="indefinite" restart="never" nodeType="tmRoot">
          <p:childTnLst>
            <p:seq>
              <p:cTn id="334" dur="indefinite" nodeType="mainSeq">
                <p:childTnLst>
                  <p:par>
                    <p:cTn id="335" fill="hold">
                      <p:stCondLst>
                        <p:cond delay="indefinite"/>
                      </p:stCondLst>
                      <p:childTnLst>
                        <p:par>
                          <p:cTn id="336" fill="hold">
                            <p:stCondLst>
                              <p:cond delay="0"/>
                            </p:stCondLst>
                            <p:childTnLst>
                              <p:par>
                                <p:cTn id="337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33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0" fill="hold">
                      <p:stCondLst>
                        <p:cond delay="indefinite"/>
                      </p:stCondLst>
                      <p:childTnLst>
                        <p:par>
                          <p:cTn id="341" fill="hold">
                            <p:stCondLst>
                              <p:cond delay="0"/>
                            </p:stCondLst>
                            <p:childTnLst>
                              <p:par>
                                <p:cTn id="342" nodeType="clickEffect" fill="hold" presetClass="entr" presetID="4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344" dur="1000"/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345" dur="1000" fill="hold"/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46" dur="1000" fill="hold"/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7" fill="hold">
                      <p:stCondLst>
                        <p:cond delay="indefinite"/>
                      </p:stCondLst>
                      <p:childTnLst>
                        <p:par>
                          <p:cTn id="348" fill="hold">
                            <p:stCondLst>
                              <p:cond delay="0"/>
                            </p:stCondLst>
                            <p:childTnLst>
                              <p:par>
                                <p:cTn id="349" nodeType="clickEffect" fill="hold" presetClass="entr" presetID="4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351" dur="1000"/>
                                        <p:tgtEl>
                                          <p:spTgt spid="1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352" dur="1000" fill="hold"/>
                                        <p:tgtEl>
                                          <p:spTgt spid="1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53" dur="1000" fill="hold"/>
                                        <p:tgtEl>
                                          <p:spTgt spid="1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4" fill="hold">
                      <p:stCondLst>
                        <p:cond delay="indefinite"/>
                      </p:stCondLst>
                      <p:childTnLst>
                        <p:par>
                          <p:cTn id="355" fill="hold">
                            <p:stCondLst>
                              <p:cond delay="0"/>
                            </p:stCondLst>
                            <p:childTnLst>
                              <p:par>
                                <p:cTn id="356" nodeType="clickEffect" fill="hold" presetClass="entr" presetID="4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358" dur="1000"/>
                                        <p:tgtEl>
                                          <p:spTgt spid="1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359" dur="1000" fill="hold"/>
                                        <p:tgtEl>
                                          <p:spTgt spid="1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60" dur="1000" fill="hold"/>
                                        <p:tgtEl>
                                          <p:spTgt spid="1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1" fill="hold">
                      <p:stCondLst>
                        <p:cond delay="indefinite"/>
                      </p:stCondLst>
                      <p:childTnLst>
                        <p:par>
                          <p:cTn id="362" fill="hold">
                            <p:stCondLst>
                              <p:cond delay="0"/>
                            </p:stCondLst>
                            <p:childTnLst>
                              <p:par>
                                <p:cTn id="363" nodeType="clickEffect" fill="hold" presetClass="entr" presetID="4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365" dur="1000"/>
                                        <p:tgtEl>
                                          <p:spTgt spid="1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366" dur="1000" fill="hold"/>
                                        <p:tgtEl>
                                          <p:spTgt spid="1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67" dur="1000" fill="hold"/>
                                        <p:tgtEl>
                                          <p:spTgt spid="1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8" fill="hold">
                      <p:stCondLst>
                        <p:cond delay="indefinite"/>
                      </p:stCondLst>
                      <p:childTnLst>
                        <p:par>
                          <p:cTn id="369" fill="hold">
                            <p:stCondLst>
                              <p:cond delay="0"/>
                            </p:stCondLst>
                            <p:childTnLst>
                              <p:par>
                                <p:cTn id="370" nodeType="clickEffect" fill="hold" presetClass="entr" presetID="4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372" dur="1000"/>
                                        <p:tgtEl>
                                          <p:spTgt spid="1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373" dur="1000" fill="hold"/>
                                        <p:tgtEl>
                                          <p:spTgt spid="1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74" dur="1000" fill="hold"/>
                                        <p:tgtEl>
                                          <p:spTgt spid="1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5" fill="hold">
                      <p:stCondLst>
                        <p:cond delay="indefinite"/>
                      </p:stCondLst>
                      <p:childTnLst>
                        <p:par>
                          <p:cTn id="376" fill="hold">
                            <p:stCondLst>
                              <p:cond delay="0"/>
                            </p:stCondLst>
                            <p:childTnLst>
                              <p:par>
                                <p:cTn id="377" nodeType="clickEffect" fill="hold" presetClass="entr" presetID="4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379" dur="1000"/>
                                        <p:tgtEl>
                                          <p:spTgt spid="1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380" dur="1000" fill="hold"/>
                                        <p:tgtEl>
                                          <p:spTgt spid="1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81" dur="1000" fill="hold"/>
                                        <p:tgtEl>
                                          <p:spTgt spid="1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2" fill="hold">
                      <p:stCondLst>
                        <p:cond delay="indefinite"/>
                      </p:stCondLst>
                      <p:childTnLst>
                        <p:par>
                          <p:cTn id="383" fill="hold">
                            <p:stCondLst>
                              <p:cond delay="0"/>
                            </p:stCondLst>
                            <p:childTnLst>
                              <p:par>
                                <p:cTn id="384" nodeType="clickEffect" fill="hold" presetClass="entr" presetID="4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386" dur="1000"/>
                                        <p:tgtEl>
                                          <p:spTgt spid="1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387" dur="1000" fill="hold"/>
                                        <p:tgtEl>
                                          <p:spTgt spid="1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88" dur="1000" fill="hold"/>
                                        <p:tgtEl>
                                          <p:spTgt spid="1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TextShape 1"/>
          <p:cNvSpPr txBox="1"/>
          <p:nvPr/>
        </p:nvSpPr>
        <p:spPr>
          <a:xfrm>
            <a:off x="301680" y="228600"/>
            <a:ext cx="8533440" cy="7578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>
            <a:noAutofit/>
          </a:bodyPr>
          <a:p>
            <a:pPr algn="ctr">
              <a:lnSpc>
                <a:spcPct val="100000"/>
              </a:lnSpc>
            </a:pPr>
            <a:r>
              <a:rPr b="0" lang="it-IT" sz="2400" spc="-1" strike="noStrike">
                <a:solidFill>
                  <a:srgbClr val="7b9899"/>
                </a:solidFill>
                <a:latin typeface="Georgia"/>
              </a:rPr>
              <a:t>NORMATIVA DI RIFERIMENTO</a:t>
            </a:r>
            <a:endParaRPr b="0" lang="it-IT" sz="2400" spc="-1" strike="noStrike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134" name="TextShape 2"/>
          <p:cNvSpPr txBox="1"/>
          <p:nvPr/>
        </p:nvSpPr>
        <p:spPr>
          <a:xfrm>
            <a:off x="301680" y="1527120"/>
            <a:ext cx="8502840" cy="45709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noAutofit/>
          </a:bodyPr>
          <a:p>
            <a:pPr marL="274320" indent="-273960">
              <a:lnSpc>
                <a:spcPct val="100000"/>
              </a:lnSpc>
              <a:spcBef>
                <a:spcPts val="360"/>
              </a:spcBef>
              <a:buClr>
                <a:srgbClr val="d16349"/>
              </a:buClr>
              <a:buSzPct val="85000"/>
              <a:buFont typeface="Wingdings" charset="2"/>
              <a:buChar char=""/>
            </a:pPr>
            <a:r>
              <a:rPr b="0" lang="it-IT" sz="1800" spc="-1" strike="noStrike">
                <a:solidFill>
                  <a:srgbClr val="000000"/>
                </a:solidFill>
                <a:latin typeface="Georgia"/>
              </a:rPr>
              <a:t>Legge 5 luglio 1982, n. 441 </a:t>
            </a:r>
            <a:endParaRPr b="0" lang="it-IT" sz="1800" spc="-1" strike="noStrike">
              <a:solidFill>
                <a:srgbClr val="000000"/>
              </a:solidFill>
              <a:latin typeface="Georgia"/>
            </a:endParaRPr>
          </a:p>
          <a:p>
            <a:pPr marL="228600">
              <a:lnSpc>
                <a:spcPct val="100000"/>
              </a:lnSpc>
              <a:spcBef>
                <a:spcPts val="360"/>
              </a:spcBef>
            </a:pPr>
            <a:r>
              <a:rPr b="0" lang="it-IT" sz="1800" spc="-1" strike="noStrike">
                <a:solidFill>
                  <a:srgbClr val="000000"/>
                </a:solidFill>
                <a:latin typeface="Georgia"/>
              </a:rPr>
              <a:t>	</a:t>
            </a:r>
            <a:r>
              <a:rPr b="0" lang="it-IT" sz="1600" spc="-1" strike="noStrike">
                <a:solidFill>
                  <a:srgbClr val="000000"/>
                </a:solidFill>
                <a:latin typeface="Georgia"/>
              </a:rPr>
              <a:t>Disposizioni per la pubblicità della situazione patrimoniale di titolari di </a:t>
            </a:r>
            <a:endParaRPr b="0" lang="it-IT" sz="1600" spc="-1" strike="noStrike">
              <a:solidFill>
                <a:srgbClr val="000000"/>
              </a:solidFill>
              <a:latin typeface="Georgia"/>
            </a:endParaRPr>
          </a:p>
          <a:p>
            <a:pPr marL="228600">
              <a:lnSpc>
                <a:spcPct val="100000"/>
              </a:lnSpc>
              <a:spcBef>
                <a:spcPts val="320"/>
              </a:spcBef>
            </a:pPr>
            <a:r>
              <a:rPr b="0" lang="it-IT" sz="1600" spc="-1" strike="noStrike">
                <a:solidFill>
                  <a:srgbClr val="000000"/>
                </a:solidFill>
                <a:latin typeface="Georgia"/>
              </a:rPr>
              <a:t>	</a:t>
            </a:r>
            <a:r>
              <a:rPr b="0" lang="it-IT" sz="1600" spc="-1" strike="noStrike">
                <a:solidFill>
                  <a:srgbClr val="000000"/>
                </a:solidFill>
                <a:latin typeface="Georgia"/>
              </a:rPr>
              <a:t>cariche elettive e di cariche direttive di alcuni enti (G.U. 16 luglio 1982, n.194)</a:t>
            </a:r>
            <a:endParaRPr b="0" lang="it-IT" sz="1600" spc="-1" strike="noStrike">
              <a:solidFill>
                <a:srgbClr val="000000"/>
              </a:solidFill>
              <a:latin typeface="Georgia"/>
            </a:endParaRPr>
          </a:p>
          <a:p>
            <a:pPr marL="274320" indent="-273960">
              <a:lnSpc>
                <a:spcPct val="100000"/>
              </a:lnSpc>
              <a:spcBef>
                <a:spcPts val="360"/>
              </a:spcBef>
              <a:buClr>
                <a:srgbClr val="d16349"/>
              </a:buClr>
              <a:buSzPct val="85000"/>
              <a:buFont typeface="Wingdings" charset="2"/>
              <a:buChar char=""/>
            </a:pPr>
            <a:r>
              <a:rPr b="0" lang="it-IT" sz="1800" spc="-1" strike="noStrike">
                <a:solidFill>
                  <a:srgbClr val="000000"/>
                </a:solidFill>
                <a:latin typeface="Georgia"/>
              </a:rPr>
              <a:t>Legge 10 dicembre 1993, n. 515 </a:t>
            </a:r>
            <a:endParaRPr b="0" lang="it-IT" sz="1800" spc="-1" strike="noStrike">
              <a:solidFill>
                <a:srgbClr val="000000"/>
              </a:solidFill>
              <a:latin typeface="Georgia"/>
            </a:endParaRPr>
          </a:p>
          <a:p>
            <a:pPr marL="901800">
              <a:lnSpc>
                <a:spcPct val="100000"/>
              </a:lnSpc>
              <a:spcBef>
                <a:spcPts val="320"/>
              </a:spcBef>
            </a:pPr>
            <a:r>
              <a:rPr b="0" lang="it-IT" sz="1600" spc="-1" strike="noStrike">
                <a:solidFill>
                  <a:srgbClr val="000000"/>
                </a:solidFill>
                <a:latin typeface="Georgia"/>
              </a:rPr>
              <a:t>Disciplina delle campagne elettorali per l'elezione alla Camera dei deputati e al Senato della Repubblica. (G.U. 14 dicembre 1993, n.292)</a:t>
            </a:r>
            <a:endParaRPr b="0" lang="it-IT" sz="1600" spc="-1" strike="noStrike">
              <a:solidFill>
                <a:srgbClr val="000000"/>
              </a:solidFill>
              <a:latin typeface="Georgia"/>
            </a:endParaRPr>
          </a:p>
          <a:p>
            <a:pPr marL="274320" indent="-273960">
              <a:lnSpc>
                <a:spcPct val="100000"/>
              </a:lnSpc>
              <a:spcBef>
                <a:spcPts val="360"/>
              </a:spcBef>
              <a:buClr>
                <a:srgbClr val="d16349"/>
              </a:buClr>
              <a:buSzPct val="85000"/>
              <a:buFont typeface="Wingdings" charset="2"/>
              <a:buChar char=""/>
            </a:pPr>
            <a:r>
              <a:rPr b="0" lang="it-IT" sz="1800" spc="-1" strike="noStrike">
                <a:solidFill>
                  <a:srgbClr val="000000"/>
                </a:solidFill>
                <a:latin typeface="Georgia"/>
              </a:rPr>
              <a:t>Legge 23 febbraio 1995, n. 43 </a:t>
            </a:r>
            <a:endParaRPr b="0" lang="it-IT" sz="1800" spc="-1" strike="noStrike">
              <a:solidFill>
                <a:srgbClr val="000000"/>
              </a:solidFill>
              <a:latin typeface="Georgia"/>
            </a:endParaRPr>
          </a:p>
          <a:p>
            <a:pPr marL="901800">
              <a:lnSpc>
                <a:spcPct val="100000"/>
              </a:lnSpc>
              <a:spcBef>
                <a:spcPts val="320"/>
              </a:spcBef>
            </a:pPr>
            <a:r>
              <a:rPr b="0" lang="it-IT" sz="1600" spc="-1" strike="noStrike">
                <a:solidFill>
                  <a:srgbClr val="000000"/>
                </a:solidFill>
                <a:latin typeface="Georgia"/>
              </a:rPr>
              <a:t>Nuove norme per le elezioni dei consigli delle regioni a statuto ordinario (G.U. del 24 febbraio 1995, n.46)</a:t>
            </a:r>
            <a:endParaRPr b="0" lang="it-IT" sz="1600" spc="-1" strike="noStrike">
              <a:solidFill>
                <a:srgbClr val="000000"/>
              </a:solidFill>
              <a:latin typeface="Georgia"/>
            </a:endParaRPr>
          </a:p>
          <a:p>
            <a:pPr marL="274320" indent="-273960">
              <a:lnSpc>
                <a:spcPct val="100000"/>
              </a:lnSpc>
              <a:spcBef>
                <a:spcPts val="360"/>
              </a:spcBef>
              <a:buClr>
                <a:srgbClr val="d16349"/>
              </a:buClr>
              <a:buSzPct val="85000"/>
              <a:buFont typeface="Wingdings" charset="2"/>
              <a:buChar char=""/>
            </a:pPr>
            <a:r>
              <a:rPr b="0" lang="it-IT" sz="1800" spc="-1" strike="noStrike">
                <a:solidFill>
                  <a:srgbClr val="000000"/>
                </a:solidFill>
                <a:latin typeface="Georgia"/>
              </a:rPr>
              <a:t>Legge 31 dicembre 1996, n. 672 </a:t>
            </a:r>
            <a:endParaRPr b="0" lang="it-IT" sz="1800" spc="-1" strike="noStrike">
              <a:solidFill>
                <a:srgbClr val="000000"/>
              </a:solidFill>
              <a:latin typeface="Georgia"/>
            </a:endParaRPr>
          </a:p>
          <a:p>
            <a:pPr marL="901800">
              <a:lnSpc>
                <a:spcPct val="100000"/>
              </a:lnSpc>
              <a:spcBef>
                <a:spcPts val="320"/>
              </a:spcBef>
            </a:pPr>
            <a:r>
              <a:rPr b="0" lang="it-IT" sz="1600" spc="-1" strike="noStrike">
                <a:solidFill>
                  <a:srgbClr val="000000"/>
                </a:solidFill>
                <a:latin typeface="Georgia"/>
              </a:rPr>
              <a:t>Disposizioni in materia di documentazione delle spese elettorali. (G.U. 3 gennaio 1997, n.2)</a:t>
            </a:r>
            <a:endParaRPr b="0" lang="it-IT" sz="1600" spc="-1" strike="noStrike">
              <a:solidFill>
                <a:srgbClr val="000000"/>
              </a:solidFill>
              <a:latin typeface="Georgia"/>
            </a:endParaRPr>
          </a:p>
          <a:p>
            <a:pPr marL="274320" indent="-273960">
              <a:lnSpc>
                <a:spcPct val="100000"/>
              </a:lnSpc>
              <a:spcBef>
                <a:spcPts val="360"/>
              </a:spcBef>
              <a:buClr>
                <a:srgbClr val="d16349"/>
              </a:buClr>
              <a:buSzPct val="85000"/>
              <a:buFont typeface="Wingdings" charset="2"/>
              <a:buChar char=""/>
            </a:pPr>
            <a:r>
              <a:rPr b="0" lang="it-IT" sz="1800" spc="-1" strike="noStrike">
                <a:solidFill>
                  <a:srgbClr val="000000"/>
                </a:solidFill>
                <a:latin typeface="Georgia"/>
              </a:rPr>
              <a:t>Legge 6 luglio 2012, n. 96 </a:t>
            </a:r>
            <a:endParaRPr b="0" lang="it-IT" sz="1800" spc="-1" strike="noStrike">
              <a:solidFill>
                <a:srgbClr val="000000"/>
              </a:solidFill>
              <a:latin typeface="Georgia"/>
            </a:endParaRPr>
          </a:p>
          <a:p>
            <a:pPr marL="901800">
              <a:lnSpc>
                <a:spcPct val="100000"/>
              </a:lnSpc>
              <a:spcBef>
                <a:spcPts val="320"/>
              </a:spcBef>
            </a:pPr>
            <a:endParaRPr b="0" lang="it-IT" sz="1800" spc="-1" strike="noStrike">
              <a:solidFill>
                <a:srgbClr val="000000"/>
              </a:solidFill>
              <a:latin typeface="Georgia"/>
            </a:endParaRPr>
          </a:p>
        </p:txBody>
      </p:sp>
    </p:spTree>
  </p:cSld>
  <mc:AlternateContent>
    <mc:Choice Requires="p14">
      <p:transition spd="slow" p14:dur="3400"/>
    </mc:Choice>
    <mc:Fallback>
      <p:transition spd="slow"/>
    </mc:Fallback>
  </mc:AlternateContent>
  <p:timing>
    <p:tnLst>
      <p:par>
        <p:cTn id="389" dur="indefinite" restart="never" nodeType="tmRoot">
          <p:childTnLst>
            <p:seq>
              <p:cTn id="390" dur="indefinite" nodeType="mainSeq">
                <p:childTnLst>
                  <p:par>
                    <p:cTn id="391" fill="hold">
                      <p:stCondLst>
                        <p:cond delay="indefinite"/>
                      </p:stCondLst>
                      <p:childTnLst>
                        <p:par>
                          <p:cTn id="392" fill="hold">
                            <p:stCondLst>
                              <p:cond delay="0"/>
                            </p:stCondLst>
                            <p:childTnLst>
                              <p:par>
                                <p:cTn id="393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395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6" fill="hold">
                      <p:stCondLst>
                        <p:cond delay="indefinite"/>
                      </p:stCondLst>
                      <p:childTnLst>
                        <p:par>
                          <p:cTn id="397" fill="hold">
                            <p:stCondLst>
                              <p:cond delay="0"/>
                            </p:stCondLst>
                            <p:childTnLst>
                              <p:par>
                                <p:cTn id="398" nodeType="clickEffect" fill="hold" presetClass="entr" presetID="4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400" dur="1000"/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401" dur="1000" fill="hold"/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02" dur="1000" fill="hold"/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3" fill="hold">
                      <p:stCondLst>
                        <p:cond delay="indefinite"/>
                      </p:stCondLst>
                      <p:childTnLst>
                        <p:par>
                          <p:cTn id="404" fill="hold">
                            <p:stCondLst>
                              <p:cond delay="0"/>
                            </p:stCondLst>
                            <p:childTnLst>
                              <p:par>
                                <p:cTn id="405" nodeType="clickEffect" fill="hold" presetClass="entr" presetID="4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407" dur="1000"/>
                                        <p:tgtEl>
                                          <p:spTgt spid="1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408" dur="1000" fill="hold"/>
                                        <p:tgtEl>
                                          <p:spTgt spid="1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09" dur="1000" fill="hold"/>
                                        <p:tgtEl>
                                          <p:spTgt spid="1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0" fill="hold">
                      <p:stCondLst>
                        <p:cond delay="indefinite"/>
                      </p:stCondLst>
                      <p:childTnLst>
                        <p:par>
                          <p:cTn id="411" fill="hold">
                            <p:stCondLst>
                              <p:cond delay="0"/>
                            </p:stCondLst>
                            <p:childTnLst>
                              <p:par>
                                <p:cTn id="412" nodeType="clickEffect" fill="hold" presetClass="entr" presetID="4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414" dur="1000"/>
                                        <p:tgtEl>
                                          <p:spTgt spid="1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415" dur="1000" fill="hold"/>
                                        <p:tgtEl>
                                          <p:spTgt spid="1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16" dur="1000" fill="hold"/>
                                        <p:tgtEl>
                                          <p:spTgt spid="1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7" fill="hold">
                      <p:stCondLst>
                        <p:cond delay="indefinite"/>
                      </p:stCondLst>
                      <p:childTnLst>
                        <p:par>
                          <p:cTn id="418" fill="hold">
                            <p:stCondLst>
                              <p:cond delay="0"/>
                            </p:stCondLst>
                            <p:childTnLst>
                              <p:par>
                                <p:cTn id="419" nodeType="clickEffect" fill="hold" presetClass="entr" presetID="4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421" dur="1000"/>
                                        <p:tgtEl>
                                          <p:spTgt spid="1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422" dur="1000" fill="hold"/>
                                        <p:tgtEl>
                                          <p:spTgt spid="1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23" dur="1000" fill="hold"/>
                                        <p:tgtEl>
                                          <p:spTgt spid="1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4" fill="hold">
                      <p:stCondLst>
                        <p:cond delay="indefinite"/>
                      </p:stCondLst>
                      <p:childTnLst>
                        <p:par>
                          <p:cTn id="425" fill="hold">
                            <p:stCondLst>
                              <p:cond delay="0"/>
                            </p:stCondLst>
                            <p:childTnLst>
                              <p:par>
                                <p:cTn id="426" nodeType="clickEffect" fill="hold" presetClass="entr" presetID="4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428" dur="1000"/>
                                        <p:tgtEl>
                                          <p:spTgt spid="1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429" dur="1000" fill="hold"/>
                                        <p:tgtEl>
                                          <p:spTgt spid="1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30" dur="1000" fill="hold"/>
                                        <p:tgtEl>
                                          <p:spTgt spid="1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1" fill="hold">
                      <p:stCondLst>
                        <p:cond delay="indefinite"/>
                      </p:stCondLst>
                      <p:childTnLst>
                        <p:par>
                          <p:cTn id="432" fill="hold">
                            <p:stCondLst>
                              <p:cond delay="0"/>
                            </p:stCondLst>
                            <p:childTnLst>
                              <p:par>
                                <p:cTn id="433" nodeType="clickEffect" fill="hold" presetClass="entr" presetID="4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435" dur="1000"/>
                                        <p:tgtEl>
                                          <p:spTgt spid="1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436" dur="1000" fill="hold"/>
                                        <p:tgtEl>
                                          <p:spTgt spid="1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37" dur="1000" fill="hold"/>
                                        <p:tgtEl>
                                          <p:spTgt spid="1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8" fill="hold">
                      <p:stCondLst>
                        <p:cond delay="indefinite"/>
                      </p:stCondLst>
                      <p:childTnLst>
                        <p:par>
                          <p:cTn id="439" fill="hold">
                            <p:stCondLst>
                              <p:cond delay="0"/>
                            </p:stCondLst>
                            <p:childTnLst>
                              <p:par>
                                <p:cTn id="440" nodeType="clickEffect" fill="hold" presetClass="entr" presetID="4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442" dur="1000"/>
                                        <p:tgtEl>
                                          <p:spTgt spid="1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443" dur="1000" fill="hold"/>
                                        <p:tgtEl>
                                          <p:spTgt spid="1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44" dur="1000" fill="hold"/>
                                        <p:tgtEl>
                                          <p:spTgt spid="1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5" fill="hold">
                      <p:stCondLst>
                        <p:cond delay="indefinite"/>
                      </p:stCondLst>
                      <p:childTnLst>
                        <p:par>
                          <p:cTn id="446" fill="hold">
                            <p:stCondLst>
                              <p:cond delay="0"/>
                            </p:stCondLst>
                            <p:childTnLst>
                              <p:par>
                                <p:cTn id="447" nodeType="clickEffect" fill="hold" presetClass="entr" presetID="4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449" dur="1000"/>
                                        <p:tgtEl>
                                          <p:spTgt spid="1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450" dur="1000" fill="hold"/>
                                        <p:tgtEl>
                                          <p:spTgt spid="1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51" dur="1000" fill="hold"/>
                                        <p:tgtEl>
                                          <p:spTgt spid="1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2" fill="hold">
                      <p:stCondLst>
                        <p:cond delay="indefinite"/>
                      </p:stCondLst>
                      <p:childTnLst>
                        <p:par>
                          <p:cTn id="453" fill="hold">
                            <p:stCondLst>
                              <p:cond delay="0"/>
                            </p:stCondLst>
                            <p:childTnLst>
                              <p:par>
                                <p:cTn id="454" nodeType="clickEffect" fill="hold" presetClass="entr" presetID="4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456" dur="1000"/>
                                        <p:tgtEl>
                                          <p:spTgt spid="13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457" dur="1000" fill="hold"/>
                                        <p:tgtEl>
                                          <p:spTgt spid="13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58" dur="1000" fill="hold"/>
                                        <p:tgtEl>
                                          <p:spTgt spid="13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9" fill="hold">
                      <p:stCondLst>
                        <p:cond delay="indefinite"/>
                      </p:stCondLst>
                      <p:childTnLst>
                        <p:par>
                          <p:cTn id="460" fill="hold">
                            <p:stCondLst>
                              <p:cond delay="0"/>
                            </p:stCondLst>
                            <p:childTnLst>
                              <p:par>
                                <p:cTn id="461" nodeType="clickEffect" fill="hold" presetClass="entr" presetID="4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463" dur="1000"/>
                                        <p:tgtEl>
                                          <p:spTgt spid="13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464" dur="1000" fill="hold"/>
                                        <p:tgtEl>
                                          <p:spTgt spid="13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65" dur="1000" fill="hold"/>
                                        <p:tgtEl>
                                          <p:spTgt spid="13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6" fill="hold">
                      <p:stCondLst>
                        <p:cond delay="indefinite"/>
                      </p:stCondLst>
                      <p:childTnLst>
                        <p:par>
                          <p:cTn id="467" fill="hold">
                            <p:stCondLst>
                              <p:cond delay="0"/>
                            </p:stCondLst>
                            <p:childTnLst>
                              <p:par>
                                <p:cTn id="468" nodeType="clickEffect" fill="hold" presetClass="entr" presetID="4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470" dur="1000"/>
                                        <p:tgtEl>
                                          <p:spTgt spid="13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471" dur="1000" fill="hold"/>
                                        <p:tgtEl>
                                          <p:spTgt spid="13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72" dur="1000" fill="hold"/>
                                        <p:tgtEl>
                                          <p:spTgt spid="13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CustomShape 1"/>
          <p:cNvSpPr/>
          <p:nvPr/>
        </p:nvSpPr>
        <p:spPr>
          <a:xfrm>
            <a:off x="719640" y="4437000"/>
            <a:ext cx="7771320" cy="1655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rmAutofit/>
          </a:bodyPr>
          <a:p>
            <a:pPr algn="ctr">
              <a:lnSpc>
                <a:spcPct val="100000"/>
              </a:lnSpc>
            </a:pPr>
            <a:r>
              <a:rPr b="0" lang="it-IT" sz="2000" spc="-1" strike="noStrike">
                <a:solidFill>
                  <a:srgbClr val="001d32"/>
                </a:solidFill>
                <a:latin typeface="Georgia"/>
              </a:rPr>
              <a:t>Ennio Pellizzon</a:t>
            </a:r>
            <a:endParaRPr b="0" lang="it-IT" sz="20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it-IT" sz="2000" spc="-1" strike="noStrike">
                <a:solidFill>
                  <a:srgbClr val="001d32"/>
                </a:solidFill>
                <a:latin typeface="Georgia"/>
              </a:rPr>
              <a:t>Referente Unico per Collegio Regionale di Garanzia Elettorale</a:t>
            </a:r>
            <a:endParaRPr b="0" lang="it-IT" sz="20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it-IT" sz="2000" spc="-1" strike="noStrike">
                <a:solidFill>
                  <a:srgbClr val="001d32"/>
                </a:solidFill>
                <a:latin typeface="Georgia"/>
              </a:rPr>
              <a:t>Corte d’Appello di Venezia</a:t>
            </a:r>
            <a:endParaRPr b="0" lang="it-IT" sz="20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it-IT" sz="2000" spc="-1" strike="noStrike">
                <a:solidFill>
                  <a:srgbClr val="001d32"/>
                </a:solidFill>
                <a:latin typeface="Georgia"/>
              </a:rPr>
              <a:t>Tel : 041 9653762 (in orari ufficio)</a:t>
            </a:r>
            <a:endParaRPr b="0" lang="it-IT" sz="20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it-IT" sz="2000" spc="-1" strike="noStrike">
                <a:solidFill>
                  <a:srgbClr val="001d32"/>
                </a:solidFill>
                <a:latin typeface="Georgia"/>
              </a:rPr>
              <a:t>PEO: collegio.garanziaelettorale.ca.venezia@giustizia.it</a:t>
            </a:r>
            <a:endParaRPr b="0" lang="it-IT" sz="2000" spc="-1" strike="noStrike">
              <a:latin typeface="Arial"/>
            </a:endParaRPr>
          </a:p>
        </p:txBody>
      </p:sp>
      <p:pic>
        <p:nvPicPr>
          <p:cNvPr id="136" name="Immagine 243" descr=""/>
          <p:cNvPicPr/>
          <p:nvPr/>
        </p:nvPicPr>
        <p:blipFill>
          <a:blip r:embed="rId1"/>
          <a:stretch/>
        </p:blipFill>
        <p:spPr>
          <a:xfrm>
            <a:off x="3714480" y="1800000"/>
            <a:ext cx="1685160" cy="21596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3400"/>
    </mc:Choice>
    <mc:Fallback>
      <p:transition spd="slow"/>
    </mc:Fallback>
  </mc:AlternateContent>
  <p:timing>
    <p:tnLst>
      <p:par>
        <p:cTn id="473" dur="indefinite" restart="never" nodeType="tmRoot">
          <p:childTnLst>
            <p:seq>
              <p:cTn id="474" dur="indefinite" nodeType="mainSeq">
                <p:childTnLst>
                  <p:par>
                    <p:cTn id="475" fill="hold">
                      <p:stCondLst>
                        <p:cond delay="indefinite"/>
                      </p:stCondLst>
                      <p:childTnLst>
                        <p:par>
                          <p:cTn id="476" fill="hold">
                            <p:stCondLst>
                              <p:cond delay="0"/>
                            </p:stCondLst>
                            <p:childTnLst>
                              <p:par>
                                <p:cTn id="477" nodeType="clickEffect" fill="hold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arn(inVertical)" transition="in">
                                      <p:cBhvr additive="repl">
                                        <p:cTn id="479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174</TotalTime>
  <Application>LibreOffice/6.2.4.2$Windows_X86_64 LibreOffice_project/2412653d852ce75f65fbfa83fb7e7b669a126d64</Application>
  <Words>830</Words>
  <Paragraphs>102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2024-02-26T17:17:34Z</dcterms:created>
  <dc:creator>Chiara</dc:creator>
  <dc:description/>
  <dc:language>it-IT</dc:language>
  <cp:lastModifiedBy>Ennio Pellizzon</cp:lastModifiedBy>
  <cp:lastPrinted>2024-03-12T10:37:27Z</cp:lastPrinted>
  <dcterms:modified xsi:type="dcterms:W3CDTF">2026-03-30T12:48:22Z</dcterms:modified>
  <cp:revision>30</cp:revision>
  <dc:subject/>
  <dc:title>Le spese elettorali sostenute dai candidati alle elezioni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Presentazione su schermo (4:3)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13</vt:i4>
  </property>
</Properties>
</file>